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3" r:id="rId7"/>
    <p:sldId id="265" r:id="rId8"/>
    <p:sldId id="266" r:id="rId9"/>
    <p:sldId id="268" r:id="rId10"/>
    <p:sldId id="269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91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21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690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101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849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469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17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256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182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95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416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452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53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9186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923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17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32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5FF4832-3F28-46E7-A5E0-9C171C0E9F86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7DAC37F-CD07-4E85-A3A8-2A5AF53377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729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629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4" y="203200"/>
            <a:ext cx="10353762" cy="970450"/>
          </a:xfrm>
        </p:spPr>
        <p:txBody>
          <a:bodyPr/>
          <a:lstStyle/>
          <a:p>
            <a:r>
              <a:rPr lang="ru-RU" dirty="0" smtClean="0"/>
              <a:t>Разгадайте ребус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6537" y="1405879"/>
            <a:ext cx="8588275" cy="507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76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01" y="159806"/>
            <a:ext cx="11931349" cy="9704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Сколько раз повторно записан знак элемента углерод?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610" t="10267" r="19213" b="5805"/>
          <a:stretch/>
        </p:blipFill>
        <p:spPr>
          <a:xfrm>
            <a:off x="1799772" y="1130256"/>
            <a:ext cx="8577942" cy="553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96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ru-RU" dirty="0" smtClean="0"/>
              <a:t>РАУНД 1. Имена, изменившие мир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765" y="1079306"/>
            <a:ext cx="11176605" cy="4886065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800" dirty="0" smtClean="0"/>
              <a:t>№1.  Назовите фамилию учёного, о котором написаны следующие строки:</a:t>
            </a:r>
          </a:p>
          <a:p>
            <a:pPr marL="36900" indent="0">
              <a:buNone/>
            </a:pPr>
            <a:r>
              <a:rPr lang="ru-RU" sz="2800" dirty="0" smtClean="0"/>
              <a:t>«</a:t>
            </a:r>
            <a:r>
              <a:rPr lang="ru-RU" sz="2800" dirty="0">
                <a:effectLst/>
              </a:rPr>
              <a:t>Он был в семье последним, семнадцатым ребёнком. Тема его докторской диссертации “О соединении спирта с водой” (1865 год). Работая над трудом “Основы химии”, он открыл в феврале 1869 года один из фундаментальных законов природы.</a:t>
            </a:r>
          </a:p>
          <a:p>
            <a:pPr marL="36900" indent="0">
              <a:buNone/>
            </a:pPr>
            <a:r>
              <a:rPr lang="ru-RU" sz="2800" dirty="0">
                <a:effectLst/>
              </a:rPr>
              <a:t>В 1955 году группой американских ученых был открыт химический элемент и был назван в честь него. Его любимая опера “Иван Сусанин” </a:t>
            </a:r>
            <a:r>
              <a:rPr lang="ru-RU" sz="2800" dirty="0">
                <a:effectLst/>
              </a:rPr>
              <a:t>М.И.Глинки</a:t>
            </a:r>
            <a:r>
              <a:rPr lang="ru-RU" sz="2800" dirty="0">
                <a:effectLst/>
              </a:rPr>
              <a:t>; любимый балет – “Лебединое озеро” </a:t>
            </a:r>
            <a:r>
              <a:rPr lang="ru-RU" sz="2800" dirty="0">
                <a:effectLst/>
              </a:rPr>
              <a:t>П.И.Чайковского</a:t>
            </a:r>
            <a:r>
              <a:rPr lang="ru-RU" sz="2800" dirty="0">
                <a:effectLst/>
              </a:rPr>
              <a:t>; любимое произведение – “Демон” </a:t>
            </a:r>
            <a:r>
              <a:rPr lang="ru-RU" sz="2800" dirty="0" smtClean="0">
                <a:effectLst/>
              </a:rPr>
              <a:t>М.Ю.Лермонтова</a:t>
            </a:r>
            <a:r>
              <a:rPr lang="ru-RU" sz="2800" dirty="0">
                <a:effectLst/>
              </a:rPr>
              <a:t>.</a:t>
            </a:r>
            <a:r>
              <a:rPr lang="ru-RU" sz="2800" dirty="0" smtClean="0">
                <a:effectLst/>
              </a:rPr>
              <a:t>» </a:t>
            </a:r>
            <a:endParaRPr lang="ru-RU" sz="2800" dirty="0">
              <a:effectLst/>
            </a:endParaRPr>
          </a:p>
          <a:p>
            <a:pPr marL="3690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93558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95" y="101600"/>
            <a:ext cx="10353762" cy="551543"/>
          </a:xfrm>
        </p:spPr>
        <p:txBody>
          <a:bodyPr>
            <a:normAutofit fontScale="90000"/>
          </a:bodyPr>
          <a:lstStyle/>
          <a:p>
            <a:r>
              <a:rPr lang="ru-RU" dirty="0"/>
              <a:t>РАУНД 1. Имена, изменившие мир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281" y="653143"/>
            <a:ext cx="10353762" cy="5805715"/>
          </a:xfrm>
        </p:spPr>
        <p:txBody>
          <a:bodyPr>
            <a:noAutofit/>
          </a:bodyPr>
          <a:lstStyle/>
          <a:p>
            <a:pPr marL="36900" indent="0">
              <a:buNone/>
            </a:pPr>
            <a:r>
              <a:rPr lang="ru-RU" sz="2400" dirty="0" smtClean="0"/>
              <a:t>№2. Кто написал следующие строки?</a:t>
            </a:r>
          </a:p>
          <a:p>
            <a:pPr marL="36900" indent="0">
              <a:buNone/>
            </a:pPr>
            <a:r>
              <a:rPr lang="ru-RU" sz="2400" dirty="0">
                <a:effectLst/>
              </a:rPr>
              <a:t>О вы, которых ожидает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Отечество от недр своих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И видеть таковых желает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Каких зовет от стран чужих,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О, ваши дни благословенны!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Дерзайте ныне </a:t>
            </a:r>
            <a:r>
              <a:rPr lang="ru-RU" sz="2400" dirty="0">
                <a:effectLst/>
              </a:rPr>
              <a:t>ободренны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Раченьем вашим показать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Что может собственных Плутонов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И быстрых разумом Невтонов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Российская земля рождать!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Науки юношей питают, отраду старым подают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В счастливой жизни украшают, в несчастный случай берегут.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В домашних трудностях утеха, и в дальних </a:t>
            </a:r>
            <a:r>
              <a:rPr lang="ru-RU" sz="2400" dirty="0">
                <a:effectLst/>
              </a:rPr>
              <a:t>странствах</a:t>
            </a:r>
            <a:r>
              <a:rPr lang="ru-RU" sz="2400" dirty="0">
                <a:effectLst/>
              </a:rPr>
              <a:t> не помеха,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Науки пользуют везде: среди народов и в пустыне, 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effectLst/>
              </a:rPr>
              <a:t>В градском шуму и наедине, в покое сладки и в труде!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0487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2. Умелые ручки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800" dirty="0" smtClean="0"/>
              <a:t>№3. </a:t>
            </a:r>
            <a:r>
              <a:rPr lang="ru-RU" sz="2800" dirty="0">
                <a:effectLst/>
              </a:rPr>
              <a:t>Какой способ очистки чайной заварки от чаинок вы используете, когда наливаете ее из чайника в кружку через ситечко?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81" y="2973978"/>
            <a:ext cx="4936790" cy="37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17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2. Умелые ручки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800" dirty="0" smtClean="0"/>
              <a:t>№4. </a:t>
            </a:r>
            <a:r>
              <a:rPr lang="ru-RU" sz="2800" dirty="0" smtClean="0">
                <a:effectLst/>
              </a:rPr>
              <a:t>Как разделить смесь песка и поваренной соли?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99" y="2585584"/>
            <a:ext cx="6992257" cy="39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3. Музыкальная пауза.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50"/>
            <a:ext cx="10353762" cy="66240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800" dirty="0" smtClean="0"/>
              <a:t>№5. О каком элементе идёт речь в песне…</a:t>
            </a:r>
            <a:endParaRPr lang="ru-RU" sz="2800" dirty="0"/>
          </a:p>
        </p:txBody>
      </p:sp>
      <p:pic>
        <p:nvPicPr>
          <p:cNvPr id="4" name="Азо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75315" y="2852056"/>
            <a:ext cx="4673599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1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3. Музыкальная пауза.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3795" y="1732450"/>
            <a:ext cx="10353762" cy="66240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2800" dirty="0" smtClean="0"/>
              <a:t>№6. О каком элементе идёт речь в песне…</a:t>
            </a:r>
            <a:endParaRPr lang="ru-RU" sz="2800" dirty="0"/>
          </a:p>
        </p:txBody>
      </p:sp>
      <p:pic>
        <p:nvPicPr>
          <p:cNvPr id="5" name="Селе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6972" y="2547258"/>
            <a:ext cx="4891314" cy="275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5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4. Загадки человечества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681" y="2247707"/>
            <a:ext cx="10353762" cy="405875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ru-RU" sz="3600" dirty="0" smtClean="0"/>
              <a:t>№7. Разгадайте загадку:</a:t>
            </a:r>
            <a:br>
              <a:rPr lang="ru-RU" sz="3600" dirty="0" smtClean="0"/>
            </a:br>
            <a:r>
              <a:rPr lang="ru-RU" sz="3600" dirty="0">
                <a:effectLst/>
              </a:rPr>
              <a:t>Давно известна человеку.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effectLst/>
              </a:rPr>
              <a:t>Она тягуча и красна.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effectLst/>
              </a:rPr>
              <a:t>Еще по бронзовому веку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effectLst/>
              </a:rPr>
              <a:t>Знакома в сплавах всем она.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443" y="1973264"/>
            <a:ext cx="4730956" cy="406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8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РАУНД 4. Загадки человечества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739" y="1826793"/>
            <a:ext cx="6764262" cy="4058751"/>
          </a:xfrm>
        </p:spPr>
        <p:txBody>
          <a:bodyPr>
            <a:normAutofit lnSpcReduction="10000"/>
          </a:bodyPr>
          <a:lstStyle/>
          <a:p>
            <a:pPr marL="36900" indent="0">
              <a:buNone/>
            </a:pPr>
            <a:r>
              <a:rPr lang="ru-RU" sz="3600" dirty="0" smtClean="0"/>
              <a:t>№8. Разгадайте загадку:</a:t>
            </a:r>
            <a:br>
              <a:rPr lang="ru-RU" sz="3600" dirty="0" smtClean="0"/>
            </a:br>
            <a:r>
              <a:rPr lang="ru-RU" sz="3600" dirty="0">
                <a:effectLst/>
              </a:rPr>
              <a:t>Меня в составе мрамора найди,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effectLst/>
              </a:rPr>
              <a:t>Я твердость придаю кости,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effectLst/>
              </a:rPr>
              <a:t>В составе извести еще меня найдешь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>
                <a:effectLst/>
              </a:rPr>
              <a:t>Теперь меня ты, верно, назовешь.</a:t>
            </a:r>
            <a:endParaRPr lang="ru-RU" sz="3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1" y="2109823"/>
            <a:ext cx="4702629" cy="349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708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104</TotalTime>
  <Words>237</Words>
  <Application>Microsoft Office PowerPoint</Application>
  <PresentationFormat>Широкоэкранный</PresentationFormat>
  <Paragraphs>21</Paragraphs>
  <Slides>11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Calisto MT</vt:lpstr>
      <vt:lpstr>Trebuchet MS</vt:lpstr>
      <vt:lpstr>Wingdings 2</vt:lpstr>
      <vt:lpstr>Сланец</vt:lpstr>
      <vt:lpstr>Презентация PowerPoint</vt:lpstr>
      <vt:lpstr>РАУНД 1. Имена, изменившие мир</vt:lpstr>
      <vt:lpstr>РАУНД 1. Имена, изменившие мир</vt:lpstr>
      <vt:lpstr>РАУНД 2. Умелые ручки</vt:lpstr>
      <vt:lpstr>РАУНД 2. Умелые ручки</vt:lpstr>
      <vt:lpstr>РАУНД 3. Музыкальная пауза. </vt:lpstr>
      <vt:lpstr>РАУНД 3. Музыкальная пауза. </vt:lpstr>
      <vt:lpstr>РАУНД 4. Загадки человечества</vt:lpstr>
      <vt:lpstr>РАУНД 4. Загадки человечества</vt:lpstr>
      <vt:lpstr>Разгадайте ребус</vt:lpstr>
      <vt:lpstr>Сколько раз повторно записан знак элемента углерод?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2023-10-05T17:45:12Z</dcterms:created>
  <dcterms:modified xsi:type="dcterms:W3CDTF">2023-10-06T04:06:02Z</dcterms:modified>
</cp:coreProperties>
</file>