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6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45:44.4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24575,'969'0'-1365,"-934"0"-5461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02.47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24575,'1'8'0,"0"0"0,0 1 0,1-1 0,0 0 0,3 9 0,7 30 0,-8-10 0,-3-17 0,1-1 0,1 1 0,1 0 0,10 31 0,-11-44-65,9 22-260,-2-1 0,0 2 0,8 54 0,-16-61-6501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26.5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24575,'0'646'0,"0"-644"-83,2 26 297,-3-28-248,1 1 0,0-1 0,0 1 0,0-1 0,0 1 0,1-1 0,-1 1 0,0-1 0,0 1 0,0-1 0,0 1 0,0-1 0,0 0 0,1 1 0,-1-1 0,0 1 0,0-1 0,1 0 0,-1 1 0,0-1 0,1 1 0,-1-1 0,0 0 0,1 1 0,-1-1 0,1 0 0,-1 0 0,0 1 0,1-1 0,-1 0 0,1 0 0,-1 0 0,1 0 0,-1 0 0,1 1 0,-1-1 0,1 0 0,-1 0 0,1 0 0,-1 0 0,1 0 0,-1 0 0,1-1 0,8-5-6792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28.48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85 1 24575,'-3'0'0,"0"1"0,0 0 0,0-1 0,0 1 0,1 0 0,-1 0 0,0 1 0,1-1 0,-1 1 0,1-1 0,-1 1 0,1 0 0,0 0 0,0 0 0,0 0 0,0 0 0,0 0 0,0 0 0,0 1 0,1-1 0,-1 1 0,1 0 0,-2 5 0,-2 2 0,1 1 0,0 0 0,1 0 0,-3 20 0,-1 46 0,8 154 0,2-92 0,-3 288 0,0-1044 0,1 690 0,2 0 0,17 90 0,-11-115 0,36 171 0,-40-265 0,-7-620-1365,2 631-5461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37.81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258 364 24575,'-5'1'0,"1"0"0,-1 1 0,1-1 0,0 1 0,0 0 0,0 0 0,0 0 0,0 0 0,0 1 0,1-1 0,-1 1 0,1 0 0,-6 7 0,-37 45 0,43-51 0,1-1 0,0 1 0,0 0 0,0 0 0,0 0 0,1 1 0,-1-1 0,1 0 0,0 1 0,1-1 0,-1 0 0,1 1 0,0-1 0,0 1 0,1 8 0,-1-6 0,1 0 0,-1-1 0,0 1 0,-1 0 0,0 0 0,-3 13 0,-5-4 0,2-20 0,1-29 0,6 32 0,0-31 0,-3 23 0,-2 20 0,-21 68 0,26-79 0,0 0 0,0 1 0,0-1 0,0 0 0,0 0 0,0 1 0,0-1 0,0 0 0,0 0 0,0 1 0,0-1 0,0 0 0,0 0 0,0 0 0,0 1 0,0-1 0,0 0 0,0 0 0,-1 1 0,1-1 0,0 0 0,0 0 0,0 0 0,0 0 0,0 1 0,-1-1 0,1 0 0,0 0 0,0 0 0,0 0 0,-1 0 0,1 1 0,0-1 0,0 0 0,0 0 0,-1 0 0,1 0 0,0 0 0,0 0 0,-1 0 0,1 0 0,0 0 0,0 0 0,-1 0 0,1 0 0,0 0 0,0 0 0,-1 0 0,1 0 0,0 0 0,0 0 0,0 0 0,-1 0 0,1-1 0,0 1 0,-6-17 0,-1-6 0,7 22 0,-1 1 0,1-1 0,0 1 0,0 0 0,0-1 0,0 1 0,-1-1 0,1 1 0,0 0 0,-1-1 0,1 1 0,0 0 0,0-1 0,-1 1 0,1 0 0,-1-1 0,1 1 0,0 0 0,-1 0 0,1 0 0,0-1 0,-1 1 0,1 0 0,-1 0 0,1 0 0,-1 0 0,1 0 0,0 0 0,-1 0 0,1 0 0,-1 0 0,1 0 0,-1 0 0,1 0 0,-1 0 0,0 0 0,-2 3 0,-1 0 0,1 0 0,0 1 0,0-1 0,1 1 0,-1 0 0,0-1 0,1 1 0,0 0 0,0 0 0,-2 6 0,2 4 0,17-39 0,-2-8 0,-1 0 0,-1 0 0,-2-1 0,6-48 0,-8 47 0,32-186 0,-35 204 0,0 0 0,-2 0 0,1 0 0,-2-1 0,-1-25 0,0 43 0,0-1 0,0 0 0,0 1 0,0-1 0,0 0 0,0 1 0,0-1 0,-1 0 0,1 1 0,0-1 0,0 1 0,-1-1 0,1 0 0,0 1 0,0-1 0,-1 1 0,1-1 0,-1 1 0,1-1 0,-1 1 0,1-1 0,-1 1 0,1-1 0,-1 0 0,-10 9 0,-8 24 0,-7 39-1365,17-35-5461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39.02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0 399 24575,'0'100'0,"0"-564"-1365,0 429-5461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40.29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24575,'0'647'0,"2"-629"0,0 0 0,1-1 0,1 1 0,0-1 0,2 0 0,0 0 0,11 22 0,15 45 0,-25-65 0,0-1 0,17 30 0,-16-36 0,-2 1 0,1 0 0,-2 1 0,0-1 0,0 1 0,4 23 0,-5 62 0,-7-403-1365,3 268-5461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41.4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77 374 24575,'0'5'0,"-1"36"0,1-41 0,1 1 0,-1 0 0,0 0 0,0 0 0,0-1 0,0 1 0,0 0 0,0 0 0,0 0 0,-1-1 0,1 1 0,0 0 0,0 0 0,-1-1 0,1 1 0,0 0 0,-1 0 0,1-1 0,-1 1 0,1 0 0,-1-1 0,1 1 0,-1-1 0,1 1 0,-1-1 0,1 1 0,-1-1 0,0 1 0,1-1 0,-1 1 0,0-1 0,0 0 0,1 1 0,-1-1 0,-1 0 0,1 0 0,0-1 0,0 0 0,0 0 0,0 1 0,0-1 0,0 0 0,0 0 0,0 0 0,0 0 0,1 0 0,-1 0 0,0 0 0,1-1 0,-1 1 0,1 0 0,0 0 0,-1 0 0,1-1 0,0 1 0,-1-1 0,-4-32 0,5 29 0,-4-50 0,4-65 0,-2-35 0,-8 114 120,0 31-321,10 11 145,-1-1 0,0 0 0,1 1 1,-1-1-1,0 1 0,1-1 0,-1 1 0,1-1 1,-1 1-1,1 0 0,-1-1 0,1 1 0,-1 0 0,1-1 1,0 1-1,-1 0 0,1 0 0,0-1 0,-1 1 0,1 0 1,0 0-1,0 1 0,-6 18-6770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07.4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278 960 24575,'0'-452'0,"0"449"0,0-1 0,0 1 0,0-1 0,0 1 0,-1 0 0,0-1 0,0 1 0,0 0 0,0 0 0,0-1 0,0 1 0,-1 0 0,0 0 0,-2-3 0,4 6 0,-1-1 0,1 1 0,-1 0 0,1-1 0,-1 1 0,1 0 0,-1-1 0,1 1 0,-1 0 0,1 0 0,-1-1 0,0 1 0,1 0 0,-1 0 0,1 0 0,-1 0 0,0 0 0,1 0 0,-1 0 0,0 0 0,1 0 0,-1 0 0,1 0 0,-1 0 0,0 1 0,1-1 0,-1 0 0,0 1 0,-1 0 0,0 1 0,0-1 0,0 1 0,0 0 0,0 0 0,0 0 0,1 0 0,-1 0 0,0 0 0,-1 4 0,-14 27 0,-24 66 0,15-33 0,15-39 0,2 1 0,1 0 0,2 1 0,1-1 0,0 1 0,1 48 0,50-172 0,-39 77 0,-5 8 0,1 1 0,1 0 0,-1 0 0,1 0 0,1 0 0,0 1 0,0 0 0,7-9 0,-12 17 0,1 0 0,-1 0 0,0 0 0,0 0 0,0 0 0,0 0 0,0 0 0,0-1 0,1 1 0,-1 0 0,0 0 0,0 0 0,0 0 0,0 0 0,1 0 0,-1 0 0,0 0 0,0 0 0,0 0 0,0 0 0,1 0 0,-1 0 0,0 0 0,0 0 0,0 0 0,0 0 0,1 0 0,-1 0 0,0 0 0,0 0 0,0 0 0,0 1 0,1-1 0,-1 0 0,0 0 0,0 0 0,0 0 0,0 0 0,0 0 0,0 0 0,1 1 0,-1-1 0,0 0 0,0 0 0,0 0 0,0 0 0,0 0 0,0 1 0,0-1 0,4 15 0,-2 14 0,-4 154 0,2-442 0,-2 317 0,0-40 0,1 0 0,0 0 0,1 0 0,1 0 0,1-1 0,1 1 0,9 31 0,-10-43 0,1-1 0,0 0 0,0 0 0,1 0 0,-1-1 0,7 7 0,-9-10 0,-1-1 0,1 1 0,-1 0 0,1-1 0,-1 1 0,1-1 0,-1 1 0,1-1 0,0 1 0,-1-1 0,1 0 0,0 1 0,-1-1 0,1 0 0,0 1 0,0-1 0,-1 0 0,1 0 0,0 0 0,0 1 0,0-1 0,-1 0 0,1 0 0,0 0 0,0 0 0,0-1 0,-1 1 0,1 0 0,0 0 0,0 0 0,-1-1 0,1 1 0,0 0 0,0-1 0,-1 1 0,1 0 0,0-1 0,-1 1 0,1-1 0,-1 0 0,1 1 0,0-1 0,-1 1 0,0-1 0,1 0 0,-1 1 0,1-1 0,-1 0 0,0 1 0,1-1 0,-1 0 0,0 0 0,0 1 0,1-1 0,-1 0 0,0-1 0,7-17 0,4-10 0,-1 0 0,-2-1 0,0 0 0,-2-1 0,4-61 0,-11 52 0,0 19 0,0 0 0,2 1 0,0-1 0,1 1 0,2 0 0,-1 0 0,14-37 0,-11 39 0,0 1 0,-1-2 0,-1 1 0,-1-1 0,2-29 0,-6-98 0,-1 61 0,3 82 0,-1 0 0,0 0 0,0 0 0,0 0 0,0 0 0,0 0 0,-1 0 0,1 0 0,-1 0 0,0 0 0,1 0 0,-2 0 0,1 0 0,0 0 0,0 1 0,-1-1 0,0 0 0,1 1 0,-1 0 0,0-1 0,0 1 0,0 0 0,-1 0 0,1 0 0,0 0 0,-1 0 0,0 1 0,1-1 0,-1 1 0,0-1 0,1 1 0,-1 0 0,0 0 0,0 1 0,0-1 0,0 0 0,0 1 0,0 0 0,0 0 0,-6 0 0,-64-2 0,-96 10 0,165-8-105,0 1 0,0 0 0,0 0 0,0 1 0,0-1 0,0 1 0,0 0 0,1 0 0,-1 0 0,1 0 0,0 1 0,-5 3 0,-4 5-6721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13.4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28.9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55 136 24575,'0'4'0,"0"0"0,0 0 0,0 0 0,0 0 0,1 0 0,-1 0 0,1 0 0,0 0 0,0 0 0,1 0 0,2 6 0,-3-10 0,-1 0 0,0 0 0,0 0 0,0 0 0,0 0 0,0 0 0,1 0 0,-1 1 0,0-1 0,0 0 0,0 0 0,0 0 0,1 0 0,-1 0 0,0 0 0,0 0 0,0 0 0,1 0 0,-1 0 0,0 0 0,0-1 0,0 1 0,0 0 0,1 0 0,-1 0 0,0 0 0,0 0 0,0 0 0,0 0 0,0 0 0,1 0 0,-1 0 0,0-1 0,0 1 0,0 0 0,0 0 0,0 0 0,0 0 0,0 0 0,1-1 0,-1 1 0,0 0 0,0 0 0,0 0 0,0 0 0,0-1 0,0 1 0,5-15 0,-1-15 0,-4 8 0,0 10 0,0-1 0,1 0 0,1 1 0,5-24 0,-6 34 0,-1 1 0,1-1 0,-1 0 0,1 0 0,0 1 0,0-1 0,0 0 0,0 1 0,0-1 0,0 1 0,0-1 0,0 1 0,1 0 0,-1-1 0,1 1 0,-1 0 0,1 0 0,-1 0 0,1 0 0,0 0 0,-1 0 0,1 1 0,0-1 0,0 1 0,-1-1 0,1 1 0,0-1 0,0 1 0,0 0 0,0 0 0,0 0 0,-1 0 0,1 0 0,0 1 0,0-1 0,0 0 0,0 1 0,-1-1 0,4 3 0,1-1 0,0 1 0,0 1 0,-1-1 0,1 1 0,-1 0 0,0 0 0,0 1 0,0-1 0,7 11 0,38 55 0,-39-52 0,-5-9 0,0 0 0,-1 0 0,0 1 0,0-1 0,-1 1 0,0 1 0,-1-1 0,0 0 0,-1 1 0,0-1 0,0 15 0,-2-18 0,-1-1 0,1 1 0,-1 0 0,-1-1 0,1 1 0,-1-1 0,0 1 0,-1-1 0,1 0 0,-1 0 0,-1 0 0,1 0 0,-1 0 0,0-1 0,0 1 0,0-1 0,-1-1 0,0 1 0,-6 4 0,-7 7 0,6-6 0,0 1 0,-1-2 0,0 0 0,-1 0 0,0-1 0,-18 7 0,10-7 0,-41 18 0,59-24 0,0 0 0,1 0 0,-1 0 0,0 1 0,1-1 0,0 1 0,0 0 0,0 0 0,0 0 0,0 1 0,0-1 0,-2 6 0,5-9 0,-1 1 0,1 0 0,0 0 0,0 0 0,0 0 0,0-1 0,0 1 0,0 0 0,0 0 0,0 0 0,0 0 0,0 0 0,1-1 0,-1 1 0,0 0 0,0 0 0,1 0 0,-1-1 0,1 1 0,-1 0 0,1 0 0,-1-1 0,1 1 0,-1-1 0,1 1 0,-1 0 0,1-1 0,0 1 0,0-1 0,-1 1 0,1-1 0,0 1 0,0-1 0,-1 0 0,1 1 0,0-1 0,0 0 0,0 0 0,-1 0 0,1 0 0,0 1 0,0-1 0,0 0 0,1-1 0,46 6 0,-45-5 0,271-4-1365,-252 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45:48.6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24575,'889'0'-1365,"-855"0"-5461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34.7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 24575,'-2'94'0,"5"104"0,-2-193 0,0 1 0,1-1 0,-1 0 0,1 1 0,1-1 0,-1 0 0,1 0 0,0 0 0,3 5 0,-2-5 0,0 1 0,-1 0 0,0-1 0,0 1 0,-1 1 0,4 10 0,-1 24 0,-2 1 0,-1-1 0,-6 53 0,1 3 0,3-45-1365,0-30-5461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36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56 24575,'9'0'0,"8"0"0,5 0 0,3 0 0,3-5 0,0-1 0,-4-4 0,-2 0 0,0 0 0,0 4 0,2 1 0,0 3 0,2 1 0,0 1 0,-4 0-8191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37.8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54 1 24575,'0'530'0,"-1"-509"27,-2 0 0,0-1-1,-1 0 1,-12 34 0,9-29-527,0 0 1,-3 28-1,8-32-6326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39.1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0 108 24575,'5'-5'0,"5"-1"0,6 1 0,5-4 0,3-5 0,2 0 0,1 3 0,1 3 0,-1-2 0,1 1 0,-1 2 0,0 2 0,0 3 0,-1 0 0,1 2 0,-5 0-8191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42.6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45.2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 1 24575,'-1'43'0,"0"-28"0,0 0 0,1 0 0,0 0 0,2 0 0,-1 0 0,2 0 0,0 0 0,1 0 0,0-1 0,1 1 0,7 13 0,-5-18 0,0-1 0,0 1 0,1-1 0,1-1 0,15 14 0,27 29 0,-47-47 0,1 0 0,-1 1 0,1-1 0,0-1 0,0 1 0,0-1 0,0 0 0,1 0 0,-1 0 0,1-1 0,0 0 0,0 0 0,-1 0 0,1-1 0,1 0 0,-1 0 0,6 0 0,14 0 0,0-1 0,42-6 0,-64 6 0,4-1 0,0-1 0,-1 0 0,1 0 0,0-1 0,-1 1 0,0-2 0,1 1 0,-1-1 0,-1 0 0,1-1 0,-1 1 0,1-2 0,-1 1 0,-1 0 0,7-8 0,5-8 0,-1-1 0,-1-1 0,14-27 0,0-17 95,-23 50-582,0 0 1,18-29-1,-13 29-6339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51.6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51 24575,'1'2'0,"1"1"0,-1 0 0,1-1 0,0 1 0,-1-1 0,1 1 0,0-1 0,1 0 0,-1 0 0,0 0 0,0 0 0,1 0 0,0 0 0,-1-1 0,1 1 0,5 1 0,3 4 0,44 40 0,-46-38 0,0 0 0,1 0 0,0-1 0,0-1 0,1 0 0,15 8 0,62 32 0,-66-34 0,0-1 0,0 0 0,29 9 0,-18-11 0,67 11 0,-88-18 0,-1-1 0,0 2 0,0 0 0,18 9 0,-20-9 0,0 1 0,1-2 0,0 1 0,0-1 0,0-1 0,17 3 0,-21-4 0,1 0 0,-1-1 0,1 0 0,-1 0 0,0 0 0,1-1 0,-1 0 0,1 0 0,-1-1 0,0 0 0,0 0 0,0 0 0,0-1 0,0 0 0,-1 0 0,1 0 0,-1-1 0,0 0 0,0 0 0,0 0 0,0-1 0,-1 1 0,1-1 0,-1 0 0,-1-1 0,1 1 0,-1-1 0,0 1 0,0-1 0,0 0 0,1-8 0,6-12-170,-1-1-1,-1-1 0,-2 1 1,0-1-1,-2-1 0,-2 1 1,0-47-1,-3 53-6655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12.9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24575,'424'0'-1365,"-401"0"-5461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14.8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269 137 24575,'1'-33'0,"0"23"0,0 1 0,-1-1 0,0 1 0,0-1 0,-1 1 0,-1 0 0,-3-15 0,5 23 0,-1 0 0,1 1 0,0-1 0,-1 0 0,1 1 0,0-1 0,-1 0 0,1 1 0,-1-1 0,1 1 0,-1-1 0,1 1 0,-1-1 0,1 1 0,-1-1 0,1 1 0,-1-1 0,0 1 0,1 0 0,-1-1 0,0 1 0,1 0 0,-1 0 0,0-1 0,0 1 0,1 0 0,-1 0 0,0 0 0,0 0 0,1 0 0,-2 0 0,-24 15 0,-20 38 0,42-47 0,-22 30 0,-27 52 0,14-21 0,31-50 0,0 0 0,2 1 0,0 0 0,1 0 0,1 1 0,0 0 0,2-1 0,-1 27 0,1-18 0,1-10 0,0 0 0,1 1 0,0-1 0,6 30 0,-5-44 0,0 1 0,0-1 0,0 1 0,0-1 0,1 1 0,-1-1 0,1 0 0,0 1 0,0-1 0,0 0 0,1 0 0,-1 0 0,1-1 0,-1 1 0,1-1 0,0 1 0,0-1 0,0 0 0,0 0 0,1 0 0,-1-1 0,0 1 0,1-1 0,-1 0 0,1 0 0,0 0 0,4 1 0,9 0 20,0 0 0,0-1 0,1-1 0,-1 0 0,24-5 0,-32 4-134,-1-1 0,0 0-1,0 0 1,0-1 0,0 0 0,0 0-1,0-1 1,-1 0 0,0-1 0,0 1-1,0-2 1,11-9 0,-1-4-6712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15.9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24575,'1'0'0,"1"0"0,-1 1 0,0-1 0,0 1 0,0 0 0,0-1 0,0 1 0,0 0 0,0-1 0,0 1 0,0 0 0,0 0 0,0 0 0,-1 0 0,1 0 0,0 0 0,0 0 0,-1 0 0,1 0 0,-1 1 0,1-1 0,-1 0 0,0 0 0,1 0 0,-1 1 0,0-1 0,0 2 0,5 41 0,-4-40 0,12 109 0,-7-67 0,2 64 0,-10 0 0,4 124 0,0-219-227,0-1-1,2 1 1,-1-1-1,2 0 1,7 18-1,-4-18-6598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45:50.00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42 24575,'40'-2'0,"0"-2"0,47-10 0,-43 6 0,68-5 0,390 12 86,-238 3-1537,-229-2-5375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17.0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0 135 24575,'0'-5'0,"5"-5"0,5-2 0,6 2 0,5 3 0,-1-3 0,0 1 0,-3-3 0,0 1 0,1 2 0,3-2 0,2 1 0,1 3 0,2 1 0,1 3 0,-1 1 0,-3 2-8191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18.10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24575,'0'715'-1365,"0"-693"-5461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20.7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85 24575,'3'-1'0,"0"0"0,-1 0 0,1 0 0,-1 0 0,1-1 0,-1 1 0,1-1 0,-1 1 0,0-1 0,0 0 0,0 0 0,0 0 0,0 0 0,0 0 0,0-1 0,-1 1 0,1 0 0,1-4 0,21-21 0,-20 24 0,-1 0 0,1 1 0,0 0 0,0 0 0,1 0 0,-1 1 0,0-1 0,0 1 0,1 0 0,-1 0 0,1 0 0,-1 1 0,1 0 0,-1 0 0,1 0 0,-1 0 0,1 1 0,-1-1 0,1 1 0,-1 0 0,1 1 0,-1-1 0,0 1 0,0 0 0,0 0 0,0 0 0,0 0 0,0 1 0,0 0 0,-1-1 0,0 1 0,1 1 0,-1-1 0,0 0 0,0 1 0,-1 0 0,1-1 0,-1 1 0,0 0 0,0 0 0,0 1 0,0-1 0,-1 0 0,0 0 0,2 9 0,-1-5 0,0 0 0,0 1 0,-1-1 0,0 0 0,0 1 0,-1-1 0,0 1 0,-1-1 0,1 1 0,-2-1 0,1 0 0,-1 1 0,-1-1 0,1 0 0,-1 0 0,-1-1 0,1 1 0,-1-1 0,-1 1 0,1-1 0,-1 0 0,-1-1 0,1 1 0,-1-1 0,-8 7 0,19-17 0,3-3 0,0 0 0,1 1 0,0 0 0,0 1 0,11-6 0,-16 10 0,-1 0 0,1 0 0,0 0 0,-1 0 0,1 0 0,0 1 0,0-1 0,0 1 0,0 0 0,-1 1 0,1-1 0,0 1 0,0-1 0,0 1 0,-1 0 0,1 0 0,0 1 0,-1-1 0,1 1 0,3 2 0,2 2 0,-1 1 0,0-1 0,0 2 0,0-1 0,-1 1 0,0 0 0,0 1 0,-1-1 0,0 1 0,-1 1 0,0-1 0,0 1 0,-1 0 0,3 10 0,-5-13 0,0-1 0,0 1 0,-1-1 0,0 1 0,0 0 0,0 0 0,-1 0 0,0-1 0,0 1 0,-1 0 0,0 0 0,0-1 0,-1 1 0,0 0 0,0-1 0,0 1 0,-1-1 0,0 0 0,0 0 0,0 0 0,-1 0 0,0-1 0,-5 6 0,4-7 0,0 0 0,0 0 0,0-1 0,-1 1 0,0-1 0,1-1 0,-1 1 0,0-1 0,0 0 0,-1 0 0,1-1 0,0 1 0,0-1 0,-8 0 0,-15 0 0,-56-5 0,32 0 0,0 4-1365,31-1-5461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26.85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0 340 24575,'1'-7'0,"0"1"0,0 0 0,1-1 0,-1 1 0,1 0 0,1 0 0,-1 0 0,1 1 0,6-10 0,-4 8 0,-2 0 0,1-1 0,-1 1 0,0 0 0,0-1 0,2-12 0,-2 2 0,-1-4 0,1-1 0,2 1 0,0 0 0,1 0 0,10-23 0,-15 43 0,-1 0 0,1 1 0,0-1 0,0 0 0,0 1 0,0-1 0,0 0 0,0 1 0,0-1 0,1 1 0,-1 0 0,0-1 0,1 1 0,-1 0 0,1 0 0,-1 0 0,1 0 0,0 0 0,-1 0 0,1 1 0,0-1 0,0 0 0,0 1 0,-1-1 0,1 1 0,0 0 0,0 0 0,0 0 0,0 0 0,0 0 0,0 0 0,-1 0 0,1 0 0,0 1 0,0-1 0,0 1 0,0 0 0,-1-1 0,1 1 0,0 0 0,-1 0 0,1 0 0,0 0 0,-1 0 0,0 0 0,1 1 0,1 1 0,9 8 0,0 1 0,-1 0 0,-1 1 0,12 17 0,-16-21 0,-5-8 0,-1 0 0,1 0 0,-1 0 0,1 0 0,0 0 0,0 0 0,-1 0 0,1 0 0,0-1 0,0 1 0,0 0 0,0 0 0,0-1 0,0 1 0,0 0 0,0-1 0,0 1 0,0-1 0,0 0 0,0 1 0,3 0 0,-4-2 0,1 1 0,-1-1 0,1 0 0,0 1 0,-1-1 0,0 1 0,1-1 0,-1 0 0,1 1 0,-1-1 0,0 0 0,1 0 0,-1 1 0,0-1 0,0 0 0,0 0 0,1 0 0,-1 1 0,0-1 0,0 0 0,0 0 0,0 1 0,-1-2 0,1-3 0,0 1 0,0 0 0,-1-1 0,1 1 0,-1 0 0,0-1 0,-1 1 0,1 0 0,-1 0 0,0 0 0,-3-6 0,3 7 0,0 1 0,0 0 0,0 0 0,0 0 0,-1 0 0,1 0 0,-1 1 0,1-1 0,-1 1 0,1-1 0,-1 1 0,0 0 0,0 0 0,1 0 0,-1 0 0,0 1 0,0-1 0,0 1 0,0 0 0,0 0 0,0 0 0,0 0 0,0 0 0,0 1 0,0-1 0,0 1 0,0 0 0,1 0 0,-1 0 0,0 0 0,0 0 0,1 1 0,-1-1 0,-2 3 0,0 0 0,1 0 0,0 0 0,-1 0 0,2 1 0,-1-1 0,0 1 0,1 0 0,0 0 0,0 0 0,1 1 0,-1-1 0,1 1 0,0-1 0,1 1 0,-1 0 0,0 6 0,-3 18 0,-15 52 0,-1 3 0,17-57 0,1 1 0,2 0 0,0 0 0,5 34 0,-4-60 0,1 0 0,0 0 0,-1-1 0,1 1 0,0 0 0,0-1 0,0 1 0,0-1 0,1 1 0,-1-1 0,1 0 0,-1 0 0,1 1 0,0-1 0,0 0 0,0-1 0,0 1 0,0 0 0,1 0 0,-1-1 0,0 0 0,1 1 0,-1-1 0,1 0 0,-1 0 0,1 0 0,0 0 0,-1-1 0,6 1 0,8 1 0,0-1 0,0 0 0,-1-1 0,20-3 0,-6 1 0,-24 2 8,1-1 0,0 0 0,-1 0 0,1 0 0,-1-1 0,1 0 0,-1 0 0,0 0 0,0-1 0,0 1 0,0-1 0,0 0 0,-1-1 0,6-4 0,-1-1-256,-1 0 1,0 0-1,-1-1 1,0 0-1,10-19 1,-6 9-6579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27.8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24575,'0'636'-1365,"0"-614"-5461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28.59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24575,'5'0'0,"5"0"0,6 0 0,5 0 0,3 0 0,2 0 0,1 0 0,1 0 0,-5 0-8191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29.8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24575,'-1'19'0,"1"1"0,1 0 0,1-1 0,1 1 0,0-1 0,1 0 0,11 29 0,-9-27 0,0 1 0,-1 0 0,-1 0 0,-1 0 0,-1 1 0,-2 42 0,-1-35 0,2 0 0,1-1 0,7 31 0,-3-29-455,-1 0 0,1 39 0,-6-48-6371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33.0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0 152 24575,'1'-8'0,"0"1"0,0-1 0,1 1 0,0 0 0,1 0 0,-1 0 0,1 0 0,0 0 0,1 1 0,0-1 0,0 1 0,6-7 0,-6 8 0,-1 1 0,1 0 0,-1-1 0,1 2 0,1-1 0,-1 0 0,0 1 0,1 0 0,0 0 0,0 0 0,0 0 0,0 1 0,0 0 0,0 0 0,0 1 0,11-3 0,-12 4 0,0 0 0,0 1 0,0-1 0,0 1 0,0 0 0,0 0 0,0 0 0,0 1 0,0-1 0,0 1 0,-1 0 0,1 0 0,-1 0 0,1 0 0,-1 1 0,0 0 0,0-1 0,0 1 0,0 0 0,-1 0 0,1 1 0,-1-1 0,1 1 0,-1-1 0,0 1 0,2 5 0,0 3 0,0-1 0,0 1 0,-1 0 0,0 0 0,-1 0 0,-1 0 0,1 20 0,-1-22 0,-1-1 0,0 1 0,0 0 0,-1-1 0,0 1 0,0 0 0,-1-1 0,-1 1 0,1-1 0,-2 0 0,1 0 0,-1 0 0,-1 0 0,1-1 0,-11 14 0,-23 35 0,-3 4 0,21-49 0,15-14 0,8-10 0,-1 8 0,1 0 0,-1 0 0,1 0 0,0 0 0,0 0 0,0 1 0,0-1 0,1 1 0,-1 0 0,1 0 0,0 0 0,0 1 0,0-1 0,0 1 0,0 0 0,1 0 0,-1 1 0,1-1 0,-1 1 0,8-1 0,3 1 0,1 0 0,-1 2 0,0 0 0,0 0 0,16 5 0,-18-3 0,0-1 0,0 0 0,0 0 0,1-2 0,-1 0 0,0 0 0,23-4 0,2-12-1365,-24 7-5461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35.2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24575,'5'0'0,"5"0"0,6 0 0,5 0 0,3 0 0,2 0 0,1 0 0,1 0 0,0 0 0,-1 0 0,0 0 0,0 0 0,0 0 0,0 4 0,-1 2 0,-4 0-8191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42.5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320 71 24575,'-5'4'0,"0"0"0,-1 0 0,0-1 0,0 1 0,-11 4 0,-19 12 0,-24 12 0,52-30 0,1 1 0,0 1 0,0-1 0,0 1 0,0 0 0,1 1 0,-1 0 0,1 0 0,0 0 0,1 0 0,-1 1 0,-4 6 0,-3 10 0,0 1 0,2 0 0,0 1 0,2 0 0,0 0 0,2 1 0,-6 34 0,11-50 0,1 0 0,1 0 0,0 0 0,0 0 0,1 0 0,0 0 0,0 0 0,1 0 0,0-1 0,6 17 0,-5-20 0,0 0 0,0 0 0,0 0 0,1-1 0,0 1 0,-1-1 0,2 0 0,-1 0 0,0 0 0,1-1 0,0 1 0,-1-1 0,2 0 0,-1-1 0,0 1 0,0-1 0,1 0 0,7 2 0,17 1 0,1-1 0,0-2 0,0-1 0,0-1 0,57-8 0,-78 6 0,-1 0 0,0-1 0,0 0 0,0-1 0,0 0 0,0 0 0,-1-1 0,1 0 0,-1 0 0,-1-1 0,1 0 0,-1-1 0,0 1 0,0-1 0,8-13 0,-1 3 0,-2-1 0,0 0 0,-1-1 0,0 0 0,13-39 0,-19 40 0,-1-1 0,-1 0 0,-1 0 0,0 0 0,-2 0 0,-2-30 0,1 28 0,0 0 0,1 1 0,2-1 0,0 0 0,5-21 0,9-38 0,-19 117 0,4 57 0,1-22 0,-4 55 0,5 144 0,16-186-1365,-15-66-5461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45:51.5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24575,'1170'0'-1365,"-1135"0"-5461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9:44.22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24575,'5'0'0,"5"0"0,6 4 0,5 2 0,3 0 0,2-1 0,1-2 0,0-1 0,1-1 0,0 0 0,-1-1 0,0 0 0,0-1 0,-1 1 0,1 0 0,-6 4 0,0 2 0,-5 0-8191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46:23.69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34.50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408 83 24575,'3'44'0,"3"-1"0,1 0 0,2 0 0,28 77 0,-20-65 0,-5-17 0,-3 1 0,-1 1 0,-1-1 0,1 66 0,-4-62 0,1 0 0,2 0 0,19 59 0,-13-53 0,-10-35 0,-2-9 0,0 1 0,0-1 0,0 0 0,1 0 0,-1 0 0,1 1 0,1-2 0,-1 1 0,1 0 0,-1 0 0,1-1 0,1 0 0,4 5 0,-8-8 0,1-1 0,-1 0 0,1 0 0,-1 1 0,1-1 0,-1 0 0,1 0 0,-1 0 0,1 0 0,-1 0 0,1 0 0,-1 0 0,1 0 0,0 0 0,-1 0 0,1 0 0,-1 0 0,1 0 0,-1-1 0,1 1 0,-1 0 0,1 0 0,-1-1 0,1 1 0,-1 0 0,1 0 0,-1-1 0,0 1 0,1-1 0,-1 1 0,1 0 0,-1-1 0,0 1 0,1-1 0,-1 1 0,0-1 0,0 1 0,1-1 0,-1 1 0,0-1 0,0 1 0,0-1 0,0 1 0,0-1 0,0 1 0,1-2 0,5-27 0,-6 28 0,5-57 0,-5-98 0,-2 79 0,-1 36 0,-1 1 0,-11-44 0,7 41 0,-5-72 0,12 84 0,1-9 0,-3-1 0,-8-49 0,-12-54 0,24 277 0,-3-43 0,2 553 0,0-637 0,1 2 0,-1 0 0,-1 0 0,1 0 0,-1 0 0,-1 0 0,-2 10 0,4-19 0,0 1 0,0 0 0,0-1 0,0 1 0,-1 0 0,1-1 0,0 1 0,0 0 0,0 0 0,0-1 0,0 1 0,-1 0 0,1-1 0,0 1 0,0 0 0,-1 0 0,1-1 0,0 1 0,0 0 0,-1 0 0,1 0 0,0 0 0,0-1 0,-1 1 0,1 0 0,0 0 0,-1 0 0,1 0 0,0 0 0,-1 0 0,1 0 0,0 0 0,-1 0 0,1 0 0,0 0 0,-1 0 0,1 0 0,0 0 0,-1 0 0,1 0 0,0 0 0,-1 0 0,1 0 0,0 0 0,-1 1 0,1-1 0,0 0 0,0 0 0,-1 0 0,1 1 0,0-1 0,0 0 0,-1 0 0,1 1 0,0-1 0,0 0 0,0 0 0,-1 1 0,1-1 0,0 0 0,0 1 0,0-1 0,0 1 0,-10-35 0,9 32 0,-48-315 0,8 36 0,25 179 0,6 53 0,-3-78 0,12 102 0,1 30 0,1 45 0,-3 202 0,6 192 0,-2-418 0,1 0 0,2-1 0,0 1 0,2-1 0,18 45 0,-18-54 0,0 0 0,2-1 0,-1 1 0,2-2 0,0 1 0,1-1 0,1-1 0,0 0 0,19 16 0,-30-28 0,0 0 0,1 0 0,-1 1 0,1-1 0,-1 0 0,1 0 0,-1 0 0,1 0 0,0-1 0,-1 1 0,1 0 0,0-1 0,-1 1 0,1-1 0,0 0 0,0 1 0,0-1 0,-1 0 0,1 0 0,0 0 0,0 0 0,0-1 0,0 1 0,-1 0 0,1-1 0,2 0 0,-2-1 0,1 0 0,-1 0 0,0 0 0,0 0 0,-1-1 0,1 1 0,0 0 0,-1-1 0,1 1 0,-1-1 0,0 0 0,0 1 0,0-1 0,1-5 0,2-12 0,-1 0 0,-1-1 0,0-30 0,-8-531 0,5 560 0,-1-1 0,-1 1 0,0 1 0,-2-1 0,-1 0 0,-8-20 0,-59-121 0,70 158 0,0 1 0,1-1 0,-1 1 0,-1 0 0,1 0 0,-1 0 0,1 0 0,-1 1 0,0-1 0,-1 1 0,1 0 0,0 0 0,-1 1 0,0-1 0,1 1 0,-1 0 0,0 0 0,0 1 0,0-1 0,-1 1 0,1 0 0,0 1 0,0-1 0,-1 1 0,1 0 0,0 0 0,-7 2 0,6-1 0,0 0 0,0 0 0,0 1 0,0 0 0,0 0 0,0 0 0,1 1 0,-1 0 0,1 0 0,0 0 0,0 1 0,0 0 0,0 0 0,1 0 0,-1 0 0,1 1 0,0 0 0,1 0 0,-1 0 0,1 0 0,0 0 0,0 1 0,-2 6 0,-1 12 0,1 1 0,2 0 0,0-1 0,2 1 0,0 0 0,2 0 0,5 33 0,6-16 0,-2-31 0,-10-11 0,1-1 0,0 1 0,-1-1 0,1 1 0,0-1 0,-1 1 0,1-1 0,-1 1 0,1-1 0,-1 1 0,1-1 0,-1 0 0,1 1 0,-1-1 0,0 0 0,1 0 0,-1 1 0,0-1 0,0 0 0,1 0 0,-1 1 0,0-1 0,0-1 0,20-94 0,-15 64 0,2 0 0,14-41 0,-5 18 0,-13 43 0,0 0 0,0 1 0,1-1 0,1 1 0,0 0 0,10-17 0,-15 27 0,1 0 0,-1 0 0,1 1 0,-1-1 0,1 0 0,-1 0 0,1 0 0,-1 0 0,1 1 0,0-1 0,0 0 0,-1 1 0,1-1 0,0 0 0,0 1 0,0-1 0,-1 1 0,1 0 0,0-1 0,0 1 0,0 0 0,0-1 0,0 1 0,0 0 0,0 0 0,0 0 0,0 0 0,0 0 0,0 0 0,0 0 0,0 0 0,0 0 0,0 0 0,0 0 0,0 1 0,0-1 0,0 0 0,0 1 0,-1-1 0,1 1 0,0-1 0,0 1 0,0-1 0,-1 1 0,1 0 0,0-1 0,0 1 0,-1 0 0,1 0 0,-1-1 0,1 1 0,-1 0 0,1 0 0,-1 0 0,1 0 0,0 1 0,2 5 0,0 0 0,0 1 0,-1-1 0,0 1 0,2 13 0,3 61 0,-8 147 0,-3-85 0,4-111 0,-6 128 0,4-144 0,-1 0 0,0-1 0,-2 1 0,0-1 0,0 1 0,-2-1 0,-10 19 0,15-31 0,0-1 0,0 0 0,0 1 0,0-1 0,0 0 0,-1 0 0,0 0 0,1 0 0,-1-1 0,0 1 0,0-1 0,0 0 0,-1 0 0,1 0 0,0 0 0,-1 0 0,0-1 0,1 0 0,-1 1 0,0-1 0,1 0 0,-1-1 0,0 1 0,0-1 0,0 0 0,0 0 0,0 0 0,1 0 0,-1-1 0,0 0 0,0 1 0,0-1 0,1-1 0,-1 1 0,-6-4 0,-5-2 0,1-2 0,0 0 0,0-1 0,1 0 0,1-1 0,0 0 0,-12-14 0,-25-21 0,40 40 0,1 0 0,0-1 0,0-1 0,1 1 0,0-1 0,0 0 0,1-1 0,0 0 0,0 0 0,1 0 0,-5-12 0,-2-12 0,1-2 0,2 0 0,1 0 0,2 0 0,-3-58 0,8 39 0,5-175 0,-4 225 0,0 1 0,1-1 0,-1 1 0,1-1 0,0 1 0,0 0 0,0 0 0,0-1 0,0 1 0,1 0 0,0 0 0,-1 0 0,1 0 0,0 1 0,1-1 0,-1 0 0,0 1 0,1-1 0,-1 1 0,1 0 0,0 0 0,0 0 0,-1 0 0,1 1 0,1-1 0,-1 1 0,0 0 0,0-1 0,0 1 0,1 1 0,4-2 0,-2 2 0,-1 0 0,1 0 0,-1 0 0,1 1 0,-1 0 0,1 0 0,-1 0 0,1 1 0,-1 0 0,0 0 0,0 0 0,0 0 0,0 1 0,0 0 0,0 0 0,-1 1 0,0-1 0,7 7 0,6 10 0,0 2 0,-2 0 0,-1 0 0,0 2 0,-2 0 0,0 0 0,-2 1 0,-1 0 0,0 1 0,-2 0 0,5 39 0,4 5 0,-8-42 0,-2 0 0,4 47 0,-10 134 0,-3-328 0,7-177 0,-4 292 0,1-1 0,0 1 0,0 0 0,1-1 0,-1 1 0,1 0 0,0 0 0,0 0 0,0 1 0,1-1 0,-1 0 0,4-3 0,-5 7 0,0-1 0,-1 0 0,1 1 0,0-1 0,-1 0 0,1 1 0,0-1 0,0 1 0,0 0 0,-1-1 0,1 1 0,0 0 0,0-1 0,0 1 0,0 0 0,0 0 0,0 0 0,0-1 0,0 1 0,-1 0 0,1 1 0,0-1 0,1 0 0,0 1 0,-1 0 0,1 0 0,-1 0 0,0 0 0,1 0 0,-1 0 0,0 0 0,0 1 0,0-1 0,0 0 0,0 1 0,0-1 0,0 1 0,0-1 0,-1 1 0,1-1 0,0 4 0,4 11 0,-1 0 0,-1 0 0,0 0 0,-2 0 0,1 26 0,4 40 0,25 151 0,-18-171 0,-12-59 0,-1-1 0,1 1 0,0-1 0,-1 0 0,1 1 0,1-1 0,-1 0 0,0 1 0,0-1 0,1 0 0,0 0 0,-1 0 0,1 0 0,0-1 0,0 1 0,0 0 0,0-1 0,0 1 0,0-1 0,0 0 0,3 2 0,-4-3 0,0-1 0,0 1 0,0 0 0,0 0 0,0 0 0,0 0 0,-1-1 0,1 1 0,0 0 0,0-1 0,0 1 0,0-1 0,0 1 0,-1-1 0,1 0 0,0 1 0,0-1 0,-1 0 0,1 1 0,0-1 0,-1 0 0,1 0 0,-1 1 0,1-1 0,-1 0 0,0 0 0,1 0 0,-1 0 0,0 0 0,1 0 0,-1 0 0,0-1 0,7-35 0,-7 34 0,8-103 0,-9-152 0,-3 92 0,4 87-1365,0 45-5461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47.05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85 70 24575,'1'0'0,"0"0"0,1 1 0,-1 0 0,0-1 0,0 1 0,0-1 0,0 1 0,0 0 0,0 0 0,0 0 0,0 0 0,0 0 0,-1-1 0,1 1 0,0 1 0,0-1 0,-1 0 0,1 0 0,-1 0 0,1 0 0,-1 0 0,0 1 0,1-1 0,-1 0 0,0 0 0,0 1 0,1 1 0,3 40 0,-3-38 0,0 120 0,-2-144 0,0 1 0,-1-1 0,0 1 0,-2 0 0,0-1 0,-14-33 0,7 13 0,10 34 0,0 0 0,0 0 0,-1 0 0,1 0 0,-1 0 0,0 0 0,0 0 0,-1 0 0,0 1 0,1-1 0,-6-4 0,8 8 0,0 1 0,-1-1 0,1 1 0,-1 0 0,1-1 0,-1 1 0,1 0 0,-1-1 0,1 1 0,-1 0 0,1-1 0,-1 1 0,1 0 0,-1 0 0,1 0 0,-1 0 0,1-1 0,-1 1 0,0 0 0,1 0 0,-1 0 0,1 0 0,-1 0 0,0 0 0,1 1 0,-1-1 0,1 0 0,-1 0 0,1 0 0,-1 0 0,1 1 0,-1-1 0,0 0 0,1 0 0,-1 1 0,1-1 0,-1 1 0,-11 26 0,6 31 0,8 216 0,-4-324 0,1 35 0,0-1 0,0 0 0,2 0 0,0 0 0,0 0 0,2 1 0,8-29 0,-10 40 0,1 1 0,-1 0 0,1 0 0,0-1 0,0 1 0,1 0 0,-1 1 0,1-1 0,-1 0 0,1 1 0,0-1 0,0 1 0,0 0 0,0 0 0,1 0 0,-1 1 0,0-1 0,1 1 0,-1-1 0,1 1 0,-1 0 0,1 1 0,0-1 0,-1 1 0,1-1 0,0 1 0,0 0 0,-1 0 0,1 1 0,0-1 0,-1 1 0,1 0 0,0 0 0,-1 0 0,1 0 0,-1 1 0,0-1 0,1 1 0,-1 0 0,0 0 0,0 0 0,0 1 0,0-1 0,0 1 0,-1-1 0,1 1 0,-1 0 0,0 0 0,4 6 0,5 16 45,0 0-1,10 39 0,12 32-1542,-25-81-5328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7:50.27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250 0 24479,'-80'154'0,"-90"-183"0,291 153 0,-201 29 0,235-230 0,-33 200 0,-148-294 0,181 93 0,-326 50 0,145-143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2T08:58:00.42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17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92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9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0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5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25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27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66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51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51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BE22-1CDE-46CD-B1A3-B7422168879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AE55A5B-3159-4E05-AE54-676DAAB26E5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3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.xml"/><Relationship Id="rId21" Type="http://schemas.openxmlformats.org/officeDocument/2006/relationships/image" Target="../media/image24.png"/><Relationship Id="rId42" Type="http://schemas.openxmlformats.org/officeDocument/2006/relationships/customXml" Target="../ink/ink25.xml"/><Relationship Id="rId47" Type="http://schemas.openxmlformats.org/officeDocument/2006/relationships/image" Target="../media/image36.png"/><Relationship Id="rId63" Type="http://schemas.openxmlformats.org/officeDocument/2006/relationships/image" Target="../media/image44.png"/><Relationship Id="rId68" Type="http://schemas.openxmlformats.org/officeDocument/2006/relationships/customXml" Target="../ink/ink38.xml"/><Relationship Id="rId2" Type="http://schemas.openxmlformats.org/officeDocument/2006/relationships/image" Target="../media/image14.png"/><Relationship Id="rId16" Type="http://schemas.openxmlformats.org/officeDocument/2006/relationships/customXml" Target="../ink/ink12.xml"/><Relationship Id="rId29" Type="http://schemas.openxmlformats.org/officeDocument/2006/relationships/image" Target="../media/image28.png"/><Relationship Id="rId11" Type="http://schemas.openxmlformats.org/officeDocument/2006/relationships/image" Target="../media/image19.png"/><Relationship Id="rId24" Type="http://schemas.openxmlformats.org/officeDocument/2006/relationships/customXml" Target="../ink/ink16.xml"/><Relationship Id="rId32" Type="http://schemas.openxmlformats.org/officeDocument/2006/relationships/customXml" Target="../ink/ink20.xml"/><Relationship Id="rId37" Type="http://schemas.openxmlformats.org/officeDocument/2006/relationships/image" Target="../media/image32.png"/><Relationship Id="rId40" Type="http://schemas.openxmlformats.org/officeDocument/2006/relationships/customXml" Target="../ink/ink24.xml"/><Relationship Id="rId45" Type="http://schemas.openxmlformats.org/officeDocument/2006/relationships/image" Target="../media/image35.png"/><Relationship Id="rId53" Type="http://schemas.openxmlformats.org/officeDocument/2006/relationships/image" Target="../media/image39.png"/><Relationship Id="rId58" Type="http://schemas.openxmlformats.org/officeDocument/2006/relationships/customXml" Target="../ink/ink33.xml"/><Relationship Id="rId66" Type="http://schemas.openxmlformats.org/officeDocument/2006/relationships/customXml" Target="../ink/ink37.xml"/><Relationship Id="rId5" Type="http://schemas.openxmlformats.org/officeDocument/2006/relationships/image" Target="../media/image16.png"/><Relationship Id="rId61" Type="http://schemas.openxmlformats.org/officeDocument/2006/relationships/image" Target="../media/image43.png"/><Relationship Id="rId19" Type="http://schemas.openxmlformats.org/officeDocument/2006/relationships/image" Target="../media/image23.png"/><Relationship Id="rId14" Type="http://schemas.openxmlformats.org/officeDocument/2006/relationships/customXml" Target="../ink/ink11.xml"/><Relationship Id="rId22" Type="http://schemas.openxmlformats.org/officeDocument/2006/relationships/customXml" Target="../ink/ink15.xml"/><Relationship Id="rId27" Type="http://schemas.openxmlformats.org/officeDocument/2006/relationships/image" Target="../media/image27.png"/><Relationship Id="rId30" Type="http://schemas.openxmlformats.org/officeDocument/2006/relationships/customXml" Target="../ink/ink19.xml"/><Relationship Id="rId35" Type="http://schemas.openxmlformats.org/officeDocument/2006/relationships/image" Target="../media/image31.png"/><Relationship Id="rId43" Type="http://schemas.openxmlformats.org/officeDocument/2006/relationships/image" Target="../media/image34.png"/><Relationship Id="rId48" Type="http://schemas.openxmlformats.org/officeDocument/2006/relationships/customXml" Target="../ink/ink28.xml"/><Relationship Id="rId56" Type="http://schemas.openxmlformats.org/officeDocument/2006/relationships/customXml" Target="../ink/ink32.xml"/><Relationship Id="rId64" Type="http://schemas.openxmlformats.org/officeDocument/2006/relationships/customXml" Target="../ink/ink36.xml"/><Relationship Id="rId69" Type="http://schemas.openxmlformats.org/officeDocument/2006/relationships/image" Target="../media/image47.png"/><Relationship Id="rId8" Type="http://schemas.openxmlformats.org/officeDocument/2006/relationships/customXml" Target="../ink/ink8.xml"/><Relationship Id="rId51" Type="http://schemas.openxmlformats.org/officeDocument/2006/relationships/image" Target="../media/image38.png"/><Relationship Id="rId72" Type="http://schemas.openxmlformats.org/officeDocument/2006/relationships/customXml" Target="../ink/ink40.xml"/><Relationship Id="rId3" Type="http://schemas.openxmlformats.org/officeDocument/2006/relationships/image" Target="../media/image15.png"/><Relationship Id="rId12" Type="http://schemas.openxmlformats.org/officeDocument/2006/relationships/customXml" Target="../ink/ink10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38" Type="http://schemas.openxmlformats.org/officeDocument/2006/relationships/customXml" Target="../ink/ink23.xml"/><Relationship Id="rId46" Type="http://schemas.openxmlformats.org/officeDocument/2006/relationships/customXml" Target="../ink/ink27.xml"/><Relationship Id="rId59" Type="http://schemas.openxmlformats.org/officeDocument/2006/relationships/image" Target="../media/image42.png"/><Relationship Id="rId67" Type="http://schemas.openxmlformats.org/officeDocument/2006/relationships/image" Target="../media/image46.png"/><Relationship Id="rId20" Type="http://schemas.openxmlformats.org/officeDocument/2006/relationships/customXml" Target="../ink/ink14.xml"/><Relationship Id="rId41" Type="http://schemas.openxmlformats.org/officeDocument/2006/relationships/image" Target="../media/image12.png"/><Relationship Id="rId54" Type="http://schemas.openxmlformats.org/officeDocument/2006/relationships/customXml" Target="../ink/ink31.xml"/><Relationship Id="rId62" Type="http://schemas.openxmlformats.org/officeDocument/2006/relationships/customXml" Target="../ink/ink35.xml"/><Relationship Id="rId70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18.xml"/><Relationship Id="rId36" Type="http://schemas.openxmlformats.org/officeDocument/2006/relationships/customXml" Target="../ink/ink22.xml"/><Relationship Id="rId49" Type="http://schemas.openxmlformats.org/officeDocument/2006/relationships/image" Target="../media/image37.png"/><Relationship Id="rId57" Type="http://schemas.openxmlformats.org/officeDocument/2006/relationships/image" Target="../media/image41.png"/><Relationship Id="rId10" Type="http://schemas.openxmlformats.org/officeDocument/2006/relationships/customXml" Target="../ink/ink9.xml"/><Relationship Id="rId31" Type="http://schemas.openxmlformats.org/officeDocument/2006/relationships/image" Target="../media/image29.png"/><Relationship Id="rId44" Type="http://schemas.openxmlformats.org/officeDocument/2006/relationships/customXml" Target="../ink/ink26.xml"/><Relationship Id="rId52" Type="http://schemas.openxmlformats.org/officeDocument/2006/relationships/customXml" Target="../ink/ink30.xml"/><Relationship Id="rId60" Type="http://schemas.openxmlformats.org/officeDocument/2006/relationships/customXml" Target="../ink/ink34.xml"/><Relationship Id="rId65" Type="http://schemas.openxmlformats.org/officeDocument/2006/relationships/image" Target="../media/image45.png"/><Relationship Id="rId73" Type="http://schemas.openxmlformats.org/officeDocument/2006/relationships/image" Target="../media/image49.png"/><Relationship Id="rId4" Type="http://schemas.openxmlformats.org/officeDocument/2006/relationships/customXml" Target="../ink/ink6.xml"/><Relationship Id="rId9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customXml" Target="../ink/ink13.xml"/><Relationship Id="rId39" Type="http://schemas.openxmlformats.org/officeDocument/2006/relationships/image" Target="../media/image33.png"/><Relationship Id="rId34" Type="http://schemas.openxmlformats.org/officeDocument/2006/relationships/customXml" Target="../ink/ink21.xml"/><Relationship Id="rId50" Type="http://schemas.openxmlformats.org/officeDocument/2006/relationships/customXml" Target="../ink/ink29.xml"/><Relationship Id="rId55" Type="http://schemas.openxmlformats.org/officeDocument/2006/relationships/image" Target="../media/image40.png"/><Relationship Id="rId7" Type="http://schemas.openxmlformats.org/officeDocument/2006/relationships/image" Target="../media/image17.png"/><Relationship Id="rId71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81E23-19B8-A63E-FA54-20F5F404EF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Введение в органическую химию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35C8DB-F684-04BD-D1AC-2D3EC35F72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Подготовила Меркулова Екатерина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48953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B1AEF-44C1-B8D6-248D-284A80D03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AF70C-238D-49D2-2E93-62F37A55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химического строения </a:t>
            </a:r>
            <a:r>
              <a:rPr lang="ru-RU" dirty="0" err="1"/>
              <a:t>а.м</a:t>
            </a:r>
            <a:r>
              <a:rPr lang="ru-RU" dirty="0"/>
              <a:t>. </a:t>
            </a:r>
            <a:r>
              <a:rPr lang="ru-RU" dirty="0" err="1"/>
              <a:t>бутлерова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697F22-FB21-2042-9B7D-7DD417212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766" y="1878708"/>
            <a:ext cx="8480096" cy="3450613"/>
          </a:xfrm>
        </p:spPr>
        <p:txBody>
          <a:bodyPr/>
          <a:lstStyle/>
          <a:p>
            <a:pPr marL="0" indent="0">
              <a:buNone/>
            </a:pPr>
            <a:r>
              <a:rPr lang="ru-RU" i="1" dirty="0"/>
              <a:t>Прежде, чем знакомиться с теорией Бутлерова, </a:t>
            </a:r>
            <a:r>
              <a:rPr lang="ru-RU" i="1"/>
              <a:t>необходимо вспомнить…</a:t>
            </a:r>
            <a:endParaRPr lang="ru-RU" i="1" dirty="0"/>
          </a:p>
          <a:p>
            <a:pPr marL="0" indent="0">
              <a:buNone/>
            </a:pPr>
            <a:endParaRPr lang="ru-RU" i="1"/>
          </a:p>
        </p:txBody>
      </p:sp>
    </p:spTree>
    <p:extLst>
      <p:ext uri="{BB962C8B-B14F-4D97-AF65-F5344CB8AC3E}">
        <p14:creationId xmlns:p14="http://schemas.microsoft.com/office/powerpoint/2010/main" val="83381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288E4-F88B-831B-C1E9-2E465D1D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EA071-73E3-16D0-7FED-DF745D0CC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25113-752D-C464-6F36-A6CC023B6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573" y="613912"/>
            <a:ext cx="9826718" cy="53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2071-0235-F9B7-50CE-0A38C401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B9F87-BE51-FDCD-24A2-A03EA35AB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3612591"/>
          </a:xfrm>
        </p:spPr>
        <p:txBody>
          <a:bodyPr>
            <a:normAutofit lnSpcReduction="10000"/>
          </a:bodyPr>
          <a:lstStyle/>
          <a:p>
            <a:pPr marL="0" indent="442913">
              <a:buNone/>
            </a:pPr>
            <a:r>
              <a:rPr lang="ru-RU" dirty="0"/>
              <a:t>В возбуждённом состоянии атом углерода может образовать четыре ковалентные связи, т. е. его валентность будет равна четырём. При переходе в возбуждённое состояние энергия атома возрастает, однако энергетические затраты компенсируются выделением большого количества энергии при образовании четырёх ковалентных связей.</a:t>
            </a:r>
          </a:p>
          <a:p>
            <a:pPr marL="0" indent="442913">
              <a:buNone/>
            </a:pPr>
            <a:r>
              <a:rPr lang="ru-RU" dirty="0"/>
              <a:t>Для атома углерода характерно образование ковалентных связей — одинарных, двойных или тройных. Атомы углерода связаны между собой ковалентной неполярной связью. При образовании связи атома углерода с атомами других химических элементов связь становится ковалентной полярной со смещением электронной плотности к более электроотрицательному элементу.</a:t>
            </a:r>
          </a:p>
        </p:txBody>
      </p:sp>
    </p:spTree>
    <p:extLst>
      <p:ext uri="{BB962C8B-B14F-4D97-AF65-F5344CB8AC3E}">
        <p14:creationId xmlns:p14="http://schemas.microsoft.com/office/powerpoint/2010/main" val="3540716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AAE4F7-24CD-4D0C-621A-DE7A800D36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8038" y="250904"/>
            <a:ext cx="9604375" cy="2640300"/>
          </a:xfrm>
        </p:spPr>
        <p:txBody>
          <a:bodyPr>
            <a:noAutofit/>
          </a:bodyPr>
          <a:lstStyle/>
          <a:p>
            <a:r>
              <a:rPr lang="ru-RU" sz="1800" dirty="0"/>
              <a:t>Для связи </a:t>
            </a:r>
            <a:r>
              <a:rPr lang="en-US" sz="1800" dirty="0"/>
              <a:t>C-H</a:t>
            </a:r>
            <a:r>
              <a:rPr lang="ru-RU" sz="1800" dirty="0"/>
              <a:t>, так как электроотрицательность атома углерода больше электроотрицательности атома водорода, электронная плотность смещена к атому углерода, вследствие чего на нём возникает частичный отрицательный заряд.</a:t>
            </a:r>
          </a:p>
          <a:p>
            <a:r>
              <a:rPr lang="ru-RU" sz="1800" dirty="0"/>
              <a:t>Если же углерод образует связь с более электроотрицательным элементом, например кислородом, азотом, хлором и др., то электронная плотность смещается к этому элементу, а на атоме углерода возникает частичный положительный заряд.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007EF9-1107-FCAF-1C37-3379AAE5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66" y="2891204"/>
            <a:ext cx="4997710" cy="264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0E47C-A12E-C936-ABBB-5450D7C3F0AA}"/>
              </a:ext>
            </a:extLst>
          </p:cNvPr>
          <p:cNvSpPr txBox="1"/>
          <p:nvPr/>
        </p:nvSpPr>
        <p:spPr>
          <a:xfrm>
            <a:off x="466438" y="2466249"/>
            <a:ext cx="610061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Атомы углерода образуют между собой более прочные связи, чем атомы других химических элементов, вследствие чего углеродные цепочки очень устойчивы по сравнению с цепочками, составленными из атомов других элементов. Для углерода характерна способность образовывать цепочки разной длины благодаря высокой прочности химических связей С-С , что является одной из причин многообразия органических соединений. Кроме того, атомы углерода образуют прочные связи не только между собой, но и с атомами других элементов, наличие которых в составе органических веществ во многом определяет их свойства.</a:t>
            </a:r>
          </a:p>
        </p:txBody>
      </p:sp>
    </p:spTree>
    <p:extLst>
      <p:ext uri="{BB962C8B-B14F-4D97-AF65-F5344CB8AC3E}">
        <p14:creationId xmlns:p14="http://schemas.microsoft.com/office/powerpoint/2010/main" val="1343489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44F4F-7803-5DF0-372B-847862D9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Понятие гибридизации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E09A9-AF21-6BCB-5749-CC3AC2632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23369"/>
            <a:ext cx="9603275" cy="3450613"/>
          </a:xfrm>
        </p:spPr>
        <p:txBody>
          <a:bodyPr/>
          <a:lstStyle/>
          <a:p>
            <a:r>
              <a:rPr lang="ru-RU" dirty="0"/>
              <a:t>Гибридизация -- выравнивание (смешивание) разных атомных </a:t>
            </a:r>
            <a:r>
              <a:rPr lang="ru-RU" dirty="0" err="1"/>
              <a:t>орбиталей</a:t>
            </a:r>
            <a:r>
              <a:rPr lang="ru-RU" dirty="0"/>
              <a:t> (например,  </a:t>
            </a:r>
            <a:r>
              <a:rPr lang="en-US" dirty="0"/>
              <a:t>s </a:t>
            </a:r>
            <a:r>
              <a:rPr lang="ru-RU" dirty="0"/>
              <a:t>и р) с образованием новых одинаковых атомных </a:t>
            </a:r>
            <a:r>
              <a:rPr lang="ru-RU" dirty="0" err="1"/>
              <a:t>орбиталей</a:t>
            </a:r>
            <a:r>
              <a:rPr lang="ru-RU" dirty="0"/>
              <a:t>, называемых гибридными </a:t>
            </a:r>
            <a:r>
              <a:rPr lang="ru-RU" dirty="0" err="1"/>
              <a:t>орбиталями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5030B6-A8EB-FC73-2E5C-7C2EDFA7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2" t="4816" r="2382" b="19337"/>
          <a:stretch>
            <a:fillRect/>
          </a:stretch>
        </p:blipFill>
        <p:spPr>
          <a:xfrm>
            <a:off x="1294561" y="3805381"/>
            <a:ext cx="9288842" cy="29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5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2FB42B-844B-42D1-769B-C75C545063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6315" y="270452"/>
            <a:ext cx="11534776" cy="2112530"/>
          </a:xfrm>
        </p:spPr>
        <p:txBody>
          <a:bodyPr/>
          <a:lstStyle/>
          <a:p>
            <a:r>
              <a:rPr lang="ru-RU" dirty="0"/>
              <a:t>Для гибридизации электронных </a:t>
            </a:r>
            <a:r>
              <a:rPr lang="ru-RU" dirty="0" err="1"/>
              <a:t>орбиталей</a:t>
            </a:r>
            <a:r>
              <a:rPr lang="ru-RU" dirty="0"/>
              <a:t> энергия затрачивается, однако при образовании химических связей с их участием энергия выделяется, что в целом приводит к выигрышу энергии. Форма и направленность гибридных </a:t>
            </a:r>
            <a:r>
              <a:rPr lang="ru-RU" dirty="0" err="1"/>
              <a:t>орбиталей</a:t>
            </a:r>
            <a:r>
              <a:rPr lang="ru-RU" dirty="0"/>
              <a:t> обусловливают их более полное перекрывание с </a:t>
            </a:r>
            <a:r>
              <a:rPr lang="ru-RU" dirty="0" err="1"/>
              <a:t>орбиталями</a:t>
            </a:r>
            <a:r>
              <a:rPr lang="ru-RU" dirty="0"/>
              <a:t> других атомов. В свою очередь, это приводит к образованию более прочных связей по сравнению со связями, образованными при перекрывании негибридных </a:t>
            </a:r>
            <a:r>
              <a:rPr lang="en-US" dirty="0"/>
              <a:t>s</a:t>
            </a:r>
            <a:r>
              <a:rPr lang="ru-RU" dirty="0"/>
              <a:t>– и </a:t>
            </a:r>
            <a:r>
              <a:rPr lang="en-US" dirty="0"/>
              <a:t>p</a:t>
            </a:r>
            <a:r>
              <a:rPr lang="ru-RU" dirty="0"/>
              <a:t>–</a:t>
            </a:r>
            <a:r>
              <a:rPr lang="ru-RU" dirty="0" err="1"/>
              <a:t>орбиталей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AF92C9-8294-0E70-562F-7F6E17CB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1" y="2483270"/>
            <a:ext cx="8817840" cy="39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8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E2F3E-CC0D-EDC0-639B-33711EE9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sp</a:t>
            </a:r>
            <a:r>
              <a:rPr lang="ru-RU" baseline="30000" dirty="0"/>
              <a:t>3</a:t>
            </a:r>
            <a:r>
              <a:rPr lang="ru-RU" dirty="0"/>
              <a:t> – Гибридизация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5DADE4-D1DE-45F2-2AE3-3202EF36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При этой гибридизации происходит смешение одной 2s- и трех 2рорбиталей. В результате образуются четыре одинаковые гибридные </a:t>
            </a:r>
            <a:r>
              <a:rPr lang="ru-RU" b="1" i="1" dirty="0" err="1"/>
              <a:t>орбитали</a:t>
            </a:r>
            <a:r>
              <a:rPr lang="ru-RU" dirty="0"/>
              <a:t>, имеющие</a:t>
            </a:r>
            <a:r>
              <a:rPr lang="en-US" dirty="0"/>
              <a:t> </a:t>
            </a:r>
            <a:r>
              <a:rPr lang="ru-RU" dirty="0"/>
              <a:t>большую электронную плотность по одну сторону ядра. Все четыре гибридные </a:t>
            </a:r>
            <a:r>
              <a:rPr lang="ru-RU" dirty="0" err="1"/>
              <a:t>орбитали</a:t>
            </a:r>
            <a:r>
              <a:rPr lang="en-US" dirty="0"/>
              <a:t> </a:t>
            </a:r>
            <a:r>
              <a:rPr lang="ru-RU" dirty="0"/>
              <a:t>расположены в пространстве строго определенным образом, </a:t>
            </a:r>
            <a:r>
              <a:rPr lang="ru-RU" b="1" i="1" dirty="0"/>
              <a:t>создавая </a:t>
            </a:r>
            <a:r>
              <a:rPr lang="ru-RU" dirty="0"/>
              <a:t>своими утолщенными</a:t>
            </a:r>
            <a:r>
              <a:rPr lang="en-US" dirty="0"/>
              <a:t> </a:t>
            </a:r>
            <a:r>
              <a:rPr lang="ru-RU" dirty="0"/>
              <a:t>«лепестками» геометрическую фигуру – </a:t>
            </a:r>
            <a:r>
              <a:rPr lang="ru-RU" b="1" i="1" dirty="0"/>
              <a:t>тетраэдр, с расположением относительно друг друга</a:t>
            </a:r>
            <a:r>
              <a:rPr lang="en-US" b="1" i="1" dirty="0"/>
              <a:t> </a:t>
            </a:r>
            <a:r>
              <a:rPr lang="ru-RU" b="1" i="1" dirty="0"/>
              <a:t>под углом 109</a:t>
            </a:r>
            <a:r>
              <a:rPr lang="en-US" b="1" i="1" baseline="30000" dirty="0"/>
              <a:t>O</a:t>
            </a:r>
            <a:r>
              <a:rPr lang="ru-RU" b="1" i="1" dirty="0"/>
              <a:t>28'. </a:t>
            </a:r>
            <a:r>
              <a:rPr lang="ru-RU" dirty="0"/>
              <a:t>Такая геометрия обеспечивает минимальное отталкивание между четырьмя</a:t>
            </a:r>
            <a:r>
              <a:rPr lang="en-US" dirty="0"/>
              <a:t> </a:t>
            </a:r>
            <a:r>
              <a:rPr lang="ru-RU" dirty="0"/>
              <a:t>связывающими парами электронов атома углерода в молекуле метана CH</a:t>
            </a:r>
            <a:r>
              <a:rPr lang="ru-RU" baseline="-25000" dirty="0"/>
              <a:t>4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668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02303-D5BC-CACA-4B8F-05EF43FA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649DD5-07B3-809B-40B1-E7D80153F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37489F-234E-F5F1-078D-8F2EF8299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" y="350574"/>
            <a:ext cx="12083068" cy="465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E4010-21B6-9F71-1C2C-B7622030A8E5}"/>
              </a:ext>
            </a:extLst>
          </p:cNvPr>
          <p:cNvSpPr txBox="1"/>
          <p:nvPr/>
        </p:nvSpPr>
        <p:spPr>
          <a:xfrm>
            <a:off x="1331507" y="5345595"/>
            <a:ext cx="10001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/>
              <a:t>σ-Связь — это связь, в которой перекрывание </a:t>
            </a:r>
            <a:r>
              <a:rPr lang="ru-RU" sz="2000" b="1" i="1" dirty="0" err="1"/>
              <a:t>орбиталей</a:t>
            </a:r>
            <a:r>
              <a:rPr lang="ru-RU" sz="2000" b="1" i="1" dirty="0"/>
              <a:t> происходит вдоль оси, соединяющей ядра атомов.</a:t>
            </a:r>
          </a:p>
        </p:txBody>
      </p:sp>
    </p:spTree>
    <p:extLst>
      <p:ext uri="{BB962C8B-B14F-4D97-AF65-F5344CB8AC3E}">
        <p14:creationId xmlns:p14="http://schemas.microsoft.com/office/powerpoint/2010/main" val="293109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315EC-3763-8B0A-593C-B1DE13B8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aseline="-25000" dirty="0"/>
              <a:t>sp</a:t>
            </a:r>
            <a:r>
              <a:rPr lang="ru-RU" baseline="30000" dirty="0"/>
              <a:t>2</a:t>
            </a:r>
            <a:r>
              <a:rPr lang="ru-RU" dirty="0"/>
              <a:t> – Гибридизация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58AEBE-D2E9-44AA-BC0A-3407738FA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sp</a:t>
            </a:r>
            <a:r>
              <a:rPr lang="en-US" b="1" i="1" baseline="30000" dirty="0"/>
              <a:t>2</a:t>
            </a:r>
            <a:r>
              <a:rPr lang="ru-RU" b="1" i="1" dirty="0"/>
              <a:t>-гибридизация – результат смешения одной 2s- и двух 2р-орбиталей</a:t>
            </a:r>
            <a:r>
              <a:rPr lang="ru-RU" dirty="0"/>
              <a:t>. При этом образуются три </a:t>
            </a:r>
            <a:r>
              <a:rPr lang="ru-RU" b="1" i="1" dirty="0"/>
              <a:t>гибридные </a:t>
            </a:r>
            <a:r>
              <a:rPr lang="ru-RU" b="1" i="1" dirty="0" err="1"/>
              <a:t>орбитали</a:t>
            </a:r>
            <a:r>
              <a:rPr lang="ru-RU" b="1" i="1" dirty="0"/>
              <a:t>, расположенные в одной плоскости под углом 120</a:t>
            </a:r>
            <a:r>
              <a:rPr lang="ru-RU" b="1" i="1" baseline="30000" dirty="0"/>
              <a:t>о</a:t>
            </a:r>
            <a:r>
              <a:rPr lang="ru-RU" b="1" i="1" dirty="0"/>
              <a:t> друг к другу (плоскость равностороннего треугольника). Третья негибридная 2р-</a:t>
            </a:r>
            <a:r>
              <a:rPr lang="ru-RU" b="1" dirty="0"/>
              <a:t>орбиталь</a:t>
            </a:r>
            <a:r>
              <a:rPr lang="ru-RU" dirty="0"/>
              <a:t>, то есть не принимающая участия в гибридизации, сохраняет свою прежнюю форму и </a:t>
            </a:r>
            <a:r>
              <a:rPr lang="ru-RU" b="1" i="1" dirty="0"/>
              <a:t>располагается перпендикулярно плоскости гибридных </a:t>
            </a:r>
            <a:r>
              <a:rPr lang="ru-RU" b="1" i="1" dirty="0" err="1"/>
              <a:t>орбиталей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316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066C7-D037-1378-6A8F-DA28BD625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47DCA-86D9-E831-C085-6DA347F5C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E38402-5CFA-BE30-C573-AC7C6B15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65"/>
          <a:stretch>
            <a:fillRect/>
          </a:stretch>
        </p:blipFill>
        <p:spPr>
          <a:xfrm>
            <a:off x="3671598" y="420255"/>
            <a:ext cx="8520401" cy="53247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DD670E-6A11-4646-5304-AAE61311D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98" y="2374720"/>
            <a:ext cx="4751242" cy="1714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3F87C9-5A99-DEA9-E924-4DE6C77DE753}"/>
              </a:ext>
            </a:extLst>
          </p:cNvPr>
          <p:cNvSpPr txBox="1"/>
          <p:nvPr/>
        </p:nvSpPr>
        <p:spPr>
          <a:xfrm>
            <a:off x="226489" y="4299155"/>
            <a:ext cx="351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π-Связь — это связь, в которой перекрывание </a:t>
            </a:r>
            <a:r>
              <a:rPr lang="ru-RU" b="1" i="1" dirty="0" err="1"/>
              <a:t>орбиталей</a:t>
            </a:r>
            <a:r>
              <a:rPr lang="ru-RU" b="1" i="1" dirty="0"/>
              <a:t> происходит в плоскости, перпендикулярной оси, соединяющей ядра атомов, сверху и снизу от оси связи.</a:t>
            </a:r>
          </a:p>
        </p:txBody>
      </p:sp>
    </p:spTree>
    <p:extLst>
      <p:ext uri="{BB962C8B-B14F-4D97-AF65-F5344CB8AC3E}">
        <p14:creationId xmlns:p14="http://schemas.microsoft.com/office/powerpoint/2010/main" val="297845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B31BE-ED22-D97B-8878-1B2D2655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321" y="6145776"/>
            <a:ext cx="6937679" cy="432005"/>
          </a:xfrm>
        </p:spPr>
        <p:txBody>
          <a:bodyPr>
            <a:normAutofit fontScale="90000"/>
          </a:bodyPr>
          <a:lstStyle/>
          <a:p>
            <a:r>
              <a:rPr lang="ru-RU" dirty="0"/>
              <a:t>А. м. ким 1996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24E245-A66E-79F2-A350-2D521C6D5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853754"/>
            <a:ext cx="11683999" cy="403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Развитие человечества в конечном итоге сводится к удовлетворению всё возрастающих потребностей человека (в пище, одежде, обуви, жилище, бытовых условиях, тепле, энергии, культуре, сохранении среды обитания (воздуха, питьевой воды и почвы)). Прогресс науки и техники, увеличение численности населения планеты и возрастающие вместе с тем потребности неотвратимы. Их удовлетворение НЕМЫСЛИМО БЕЗ РАЗВИТИЯ ХИМИИ И ХИМИЧЕСКОЙ ТЕХНОЛОГИИ, ОСОБЕННО ОРГАНИЧЕСКОЙ ХИМИИ. Проблема разумного баланса положительных и отрицательных последствий химического производства становится настолько актуальной, что УЖЕ требуются согласованные действия в масштабах планеты.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CE621-3AE9-0FF6-B472-4991542F90B8}"/>
              </a:ext>
            </a:extLst>
          </p:cNvPr>
          <p:cNvSpPr txBox="1"/>
          <p:nvPr/>
        </p:nvSpPr>
        <p:spPr>
          <a:xfrm>
            <a:off x="1324429" y="830040"/>
            <a:ext cx="6132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/>
              <a:t>ВВЕДЕНИЕ</a:t>
            </a:r>
          </a:p>
        </p:txBody>
      </p:sp>
    </p:spTree>
    <p:extLst>
      <p:ext uri="{BB962C8B-B14F-4D97-AF65-F5344CB8AC3E}">
        <p14:creationId xmlns:p14="http://schemas.microsoft.com/office/powerpoint/2010/main" val="205935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7E802-3841-9AB5-C00D-D8F79649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sp</a:t>
            </a:r>
            <a:r>
              <a:rPr lang="ru-RU" dirty="0"/>
              <a:t> – Гибридизация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F6DEC8-A6BE-254D-5C93-8541CF4E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При смешении одной 2s- и одной 2р-орбитали образуются две гибридные </a:t>
            </a:r>
            <a:r>
              <a:rPr lang="ru-RU" b="1" i="1" dirty="0" err="1"/>
              <a:t>орбитали</a:t>
            </a:r>
            <a:r>
              <a:rPr lang="ru-RU" b="1" i="1" dirty="0"/>
              <a:t>, расположенные на одной прямой линии</a:t>
            </a:r>
            <a:r>
              <a:rPr lang="ru-RU" dirty="0"/>
              <a:t>. Остальные две 2р-орбитали, не участвующие в гибридизации, расположены по двум взаимно перпендикулярным осям Z и Y.</a:t>
            </a:r>
          </a:p>
        </p:txBody>
      </p:sp>
    </p:spTree>
    <p:extLst>
      <p:ext uri="{BB962C8B-B14F-4D97-AF65-F5344CB8AC3E}">
        <p14:creationId xmlns:p14="http://schemas.microsoft.com/office/powerpoint/2010/main" val="230330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62ECA-0A75-F464-CF4D-CFB95EDF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3A4BC5-625B-E426-DF48-D14A91AA7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7B95BD-B257-C370-C2BD-23B13318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32" b="22155"/>
          <a:stretch>
            <a:fillRect/>
          </a:stretch>
        </p:blipFill>
        <p:spPr>
          <a:xfrm>
            <a:off x="178767" y="339883"/>
            <a:ext cx="9155922" cy="46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A23F2-1B40-3AC1-1CA1-409A4AE5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Предмет органической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922265-C47D-03E0-8A7A-FB547529E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Органическая химия изучает соединения углерода, называемыми органическими веществами, кроме простейших соединений, таких как карбонаты, СО и СО</a:t>
            </a:r>
            <a:r>
              <a:rPr lang="ru-RU" baseline="-25000" dirty="0"/>
              <a:t>2.</a:t>
            </a:r>
          </a:p>
          <a:p>
            <a:pPr marL="0" indent="0">
              <a:buNone/>
            </a:pPr>
            <a:r>
              <a:rPr lang="ru-RU" dirty="0"/>
              <a:t>К. </a:t>
            </a:r>
            <a:r>
              <a:rPr lang="ru-RU" dirty="0" err="1"/>
              <a:t>Шорлеммер</a:t>
            </a:r>
            <a:r>
              <a:rPr lang="ru-RU" dirty="0"/>
              <a:t> в1889 г. Дал определение органической химии, как химии углеводородов и их производных. Однако это определение не является строгим, и найти четкую границу между органической и неорганической химиями трудно (или совсем невозможно).</a:t>
            </a:r>
          </a:p>
        </p:txBody>
      </p:sp>
    </p:spTree>
    <p:extLst>
      <p:ext uri="{BB962C8B-B14F-4D97-AF65-F5344CB8AC3E}">
        <p14:creationId xmlns:p14="http://schemas.microsoft.com/office/powerpoint/2010/main" val="231831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18855-9A01-7AB4-4866-878A480E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Краткий исторический обзор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B96D83-01A0-148C-FA37-134454754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14" y="2015732"/>
            <a:ext cx="6857341" cy="4037749"/>
          </a:xfrm>
        </p:spPr>
        <p:txBody>
          <a:bodyPr>
            <a:normAutofit/>
          </a:bodyPr>
          <a:lstStyle/>
          <a:p>
            <a:r>
              <a:rPr lang="ru-RU" dirty="0"/>
              <a:t>Впервые термин «органическая химия» применил Й.-Я. Берцелиус в 1808г., определив её как «химию растительных и животных веществ, или веществ, образующихся под влиянием </a:t>
            </a:r>
            <a:r>
              <a:rPr lang="ru-RU" i="1" dirty="0"/>
              <a:t>жизненной силы</a:t>
            </a:r>
            <a:r>
              <a:rPr lang="ru-RU" dirty="0"/>
              <a:t>, и веществ, которые могут быть получены их них путем химических превращений»,</a:t>
            </a:r>
          </a:p>
          <a:p>
            <a:r>
              <a:rPr lang="ru-RU" dirty="0"/>
              <a:t>Взгляды Берцелиуса и его последователей – </a:t>
            </a:r>
            <a:r>
              <a:rPr lang="ru-RU" i="1" dirty="0"/>
              <a:t>виталистов</a:t>
            </a:r>
            <a:r>
              <a:rPr lang="ru-RU" dirty="0"/>
              <a:t> (от лат. </a:t>
            </a:r>
            <a:r>
              <a:rPr lang="en-US" dirty="0"/>
              <a:t>Vita</a:t>
            </a:r>
            <a:r>
              <a:rPr lang="ru-RU" dirty="0"/>
              <a:t> – жизнь) были опровергнуты последующим развитием органической химии.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DBD1D-5141-CAA8-BE14-A263CF5A6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97" y="456243"/>
            <a:ext cx="3692979" cy="4548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EF9D09-C543-F451-764C-CAABC24C5E03}"/>
              </a:ext>
            </a:extLst>
          </p:cNvPr>
          <p:cNvSpPr txBox="1"/>
          <p:nvPr/>
        </p:nvSpPr>
        <p:spPr>
          <a:xfrm>
            <a:off x="6096000" y="5230880"/>
            <a:ext cx="6103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/>
              <a:t>Йёнс</a:t>
            </a:r>
            <a:r>
              <a:rPr lang="ru-RU" sz="1600" dirty="0"/>
              <a:t> Якоб </a:t>
            </a:r>
            <a:r>
              <a:rPr lang="ru-RU" sz="1600" dirty="0" err="1"/>
              <a:t>Берце́лиус</a:t>
            </a:r>
            <a:r>
              <a:rPr lang="ru-RU" sz="1600" dirty="0"/>
              <a:t> (</a:t>
            </a:r>
            <a:r>
              <a:rPr lang="en-US" sz="1600" dirty="0"/>
              <a:t>20 </a:t>
            </a:r>
            <a:r>
              <a:rPr lang="ru-RU" sz="1600" dirty="0"/>
              <a:t>августа 1779 — 7 августа 1848) — шведский химик и минералог, почётный член Петербургской академии наук, с 1810 года президент Шведской Академии наук, в 1805 году был принят в масонскую ложу в Стокгольме, с 1835 Барон. </a:t>
            </a:r>
          </a:p>
        </p:txBody>
      </p:sp>
    </p:spTree>
    <p:extLst>
      <p:ext uri="{BB962C8B-B14F-4D97-AF65-F5344CB8AC3E}">
        <p14:creationId xmlns:p14="http://schemas.microsoft.com/office/powerpoint/2010/main" val="54642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56D31-DD41-D816-43A3-DBD637E81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7" y="681046"/>
            <a:ext cx="9603275" cy="104923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71A21F-5E51-4179-6F1B-1F1FB369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742" y="289160"/>
            <a:ext cx="6110515" cy="5400440"/>
          </a:xfrm>
        </p:spPr>
        <p:txBody>
          <a:bodyPr>
            <a:normAutofit fontScale="92500"/>
          </a:bodyPr>
          <a:lstStyle/>
          <a:p>
            <a:r>
              <a:rPr lang="ru-RU" sz="2800" dirty="0"/>
              <a:t>Ф. </a:t>
            </a:r>
            <a:r>
              <a:rPr lang="ru-RU" sz="2800" dirty="0" err="1"/>
              <a:t>Вёлер</a:t>
            </a:r>
            <a:r>
              <a:rPr lang="ru-RU" sz="2800" dirty="0"/>
              <a:t> в 1828 г. Получил мочевину </a:t>
            </a:r>
            <a:r>
              <a:rPr lang="en-US" sz="2800" dirty="0"/>
              <a:t>(NH</a:t>
            </a:r>
            <a:r>
              <a:rPr lang="en-US" sz="2800" baseline="-25000" dirty="0"/>
              <a:t>2</a:t>
            </a:r>
            <a:r>
              <a:rPr lang="en-US" sz="2800" dirty="0"/>
              <a:t>)</a:t>
            </a:r>
            <a:r>
              <a:rPr lang="en-US" sz="2800" baseline="-25000" dirty="0"/>
              <a:t>2</a:t>
            </a:r>
            <a:r>
              <a:rPr lang="en-US" sz="2800" dirty="0"/>
              <a:t>CO</a:t>
            </a:r>
            <a:r>
              <a:rPr lang="ru-RU" sz="2800" dirty="0"/>
              <a:t> из </a:t>
            </a:r>
            <a:r>
              <a:rPr lang="ru-RU" sz="2800" dirty="0" err="1"/>
              <a:t>циановокислого</a:t>
            </a:r>
            <a:r>
              <a:rPr lang="ru-RU" sz="2800" dirty="0"/>
              <a:t> аммония (неорганическое вещество).</a:t>
            </a:r>
          </a:p>
          <a:p>
            <a:r>
              <a:rPr lang="ru-RU" sz="2800" dirty="0"/>
              <a:t>А. Кольбе в 1845 г. Синтезировал уксусную кислоту</a:t>
            </a:r>
            <a:r>
              <a:rPr lang="en-US" sz="2800" dirty="0"/>
              <a:t> CH</a:t>
            </a:r>
            <a:r>
              <a:rPr lang="en-US" sz="2800" baseline="-25000" dirty="0"/>
              <a:t>3</a:t>
            </a:r>
            <a:r>
              <a:rPr lang="en-US" sz="2800" dirty="0"/>
              <a:t>COOH</a:t>
            </a:r>
            <a:r>
              <a:rPr lang="ru-RU" sz="2800" dirty="0"/>
              <a:t>, используя древесный уголь, серу, хлор и воду. </a:t>
            </a:r>
          </a:p>
          <a:p>
            <a:r>
              <a:rPr lang="ru-RU" sz="2800" dirty="0"/>
              <a:t>П. </a:t>
            </a:r>
            <a:r>
              <a:rPr lang="ru-RU" sz="2800" dirty="0" err="1"/>
              <a:t>Бертло</a:t>
            </a:r>
            <a:r>
              <a:rPr lang="ru-RU" sz="2800" dirty="0"/>
              <a:t> получил жиры в 1845 году и ацетилен </a:t>
            </a:r>
            <a:r>
              <a:rPr lang="en-US" sz="2800" dirty="0"/>
              <a:t>C</a:t>
            </a:r>
            <a:r>
              <a:rPr lang="en-US" sz="2800" baseline="-25000" dirty="0"/>
              <a:t>2</a:t>
            </a:r>
            <a:r>
              <a:rPr lang="en-US" sz="2800" dirty="0"/>
              <a:t>H</a:t>
            </a:r>
            <a:r>
              <a:rPr lang="en-US" sz="2800" baseline="-25000" dirty="0"/>
              <a:t>2</a:t>
            </a:r>
            <a:r>
              <a:rPr lang="ru-RU" sz="2800" dirty="0"/>
              <a:t> в 1862.</a:t>
            </a:r>
          </a:p>
          <a:p>
            <a:r>
              <a:rPr lang="ru-RU" sz="2800" dirty="0"/>
              <a:t>А.М. Бутлеров в 1861 г получил сахара. </a:t>
            </a:r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606069-8B00-8ED9-C3D9-13B4C2D6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14" r="16581"/>
          <a:stretch>
            <a:fillRect/>
          </a:stretch>
        </p:blipFill>
        <p:spPr>
          <a:xfrm>
            <a:off x="789432" y="-17435"/>
            <a:ext cx="1750656" cy="2593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FEC201-0436-1C86-0FCA-0053EC2F7F79}"/>
              </a:ext>
            </a:extLst>
          </p:cNvPr>
          <p:cNvSpPr txBox="1"/>
          <p:nvPr/>
        </p:nvSpPr>
        <p:spPr>
          <a:xfrm>
            <a:off x="-69934" y="2496612"/>
            <a:ext cx="3431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Фридрих </a:t>
            </a:r>
            <a:r>
              <a:rPr lang="ru-RU" sz="1600" dirty="0" err="1"/>
              <a:t>Вёлер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(31 июля 1800 — 23 сентября 1882) — немецкий химик.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49A749-B2AA-27FA-31DC-96937AB49C7F}"/>
              </a:ext>
            </a:extLst>
          </p:cNvPr>
          <p:cNvSpPr txBox="1"/>
          <p:nvPr/>
        </p:nvSpPr>
        <p:spPr>
          <a:xfrm>
            <a:off x="9003477" y="2491621"/>
            <a:ext cx="3258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Адольф Кольбе </a:t>
            </a:r>
          </a:p>
          <a:p>
            <a:pPr algn="ctr"/>
            <a:r>
              <a:rPr lang="ru-RU" sz="1600" dirty="0"/>
              <a:t>(27 сентября 1818— 25 ноября 1884) — немецкий химик-органик.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0C107F-259F-C78B-BB88-29612A4921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254"/>
          <a:stretch>
            <a:fillRect/>
          </a:stretch>
        </p:blipFill>
        <p:spPr>
          <a:xfrm>
            <a:off x="9697689" y="0"/>
            <a:ext cx="2278821" cy="2558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8CC892-B423-A617-9188-6D24D042EF0D}"/>
              </a:ext>
            </a:extLst>
          </p:cNvPr>
          <p:cNvSpPr txBox="1"/>
          <p:nvPr/>
        </p:nvSpPr>
        <p:spPr>
          <a:xfrm>
            <a:off x="7053201" y="6027003"/>
            <a:ext cx="5138799" cy="830997"/>
          </a:xfrm>
          <a:prstGeom prst="rect">
            <a:avLst/>
          </a:prstGeom>
          <a:solidFill>
            <a:srgbClr val="8D6738"/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Пьер </a:t>
            </a:r>
            <a:r>
              <a:rPr lang="ru-RU" sz="1600" dirty="0" err="1"/>
              <a:t>Бертло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(25 октября 1827— 18 марта 1907) — французский физико-химик, общественный и политический деятель.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09B005-6CD7-CAA2-00D4-F4EA25897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758" y="3327609"/>
            <a:ext cx="2294492" cy="26291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C22A9B-D13F-EC41-BAA4-737263F5EB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043" b="5455"/>
          <a:stretch>
            <a:fillRect/>
          </a:stretch>
        </p:blipFill>
        <p:spPr>
          <a:xfrm>
            <a:off x="933566" y="3447341"/>
            <a:ext cx="2107176" cy="23460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89B03B-39BC-9CD3-EAC8-85632F761B79}"/>
              </a:ext>
            </a:extLst>
          </p:cNvPr>
          <p:cNvSpPr txBox="1"/>
          <p:nvPr/>
        </p:nvSpPr>
        <p:spPr>
          <a:xfrm>
            <a:off x="0" y="5793377"/>
            <a:ext cx="6110515" cy="1077218"/>
          </a:xfrm>
          <a:prstGeom prst="rect">
            <a:avLst/>
          </a:prstGeom>
          <a:solidFill>
            <a:srgbClr val="8D6738"/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Александр Михайлович Бутлеров </a:t>
            </a:r>
            <a:br>
              <a:rPr lang="ru-RU" sz="1600" dirty="0"/>
            </a:br>
            <a:r>
              <a:rPr lang="ru-RU" sz="1600" dirty="0"/>
              <a:t>(15сентября 1828 — 17 августа 1886) — русский химик, заслуженный профессор, создатель теории химического строения органических веществ, учёный-пчеловод и лепидоптеролог.</a:t>
            </a:r>
          </a:p>
        </p:txBody>
      </p:sp>
    </p:spTree>
    <p:extLst>
      <p:ext uri="{BB962C8B-B14F-4D97-AF65-F5344CB8AC3E}">
        <p14:creationId xmlns:p14="http://schemas.microsoft.com/office/powerpoint/2010/main" val="415220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8FD24-06B9-B9D2-2292-FC8D2F82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51" y="804519"/>
            <a:ext cx="9603275" cy="1049235"/>
          </a:xfrm>
        </p:spPr>
        <p:txBody>
          <a:bodyPr/>
          <a:lstStyle/>
          <a:p>
            <a:r>
              <a:rPr lang="ru-RU" dirty="0"/>
              <a:t>Первые теоретические воззрения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61D4EE-A856-78E5-BC68-5A0215774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451" y="1329136"/>
            <a:ext cx="9603275" cy="4850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/>
              <a:t>Теория радикалов</a:t>
            </a:r>
          </a:p>
          <a:p>
            <a:r>
              <a:rPr lang="ru-RU" dirty="0"/>
              <a:t>Исследования Ж. Гей-Люссака соединений циана определили, что в целом ряде химических превращений есть группы из несколько атомов, переходящих без изменений из молекулы одного вещества в молекулу другого. </a:t>
            </a:r>
          </a:p>
          <a:p>
            <a:r>
              <a:rPr lang="ru-RU" dirty="0"/>
              <a:t>Неизменяемые группы атомов называют </a:t>
            </a:r>
            <a:r>
              <a:rPr lang="ru-RU" i="1" dirty="0"/>
              <a:t>радикалами</a:t>
            </a:r>
            <a:r>
              <a:rPr lang="ru-RU" dirty="0"/>
              <a:t>: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Открытия соединений радикалов метила –СН</a:t>
            </a:r>
            <a:r>
              <a:rPr lang="ru-RU" baseline="-25000" dirty="0"/>
              <a:t>3</a:t>
            </a:r>
            <a:r>
              <a:rPr lang="ru-RU" dirty="0"/>
              <a:t>, этила -С</a:t>
            </a:r>
            <a:r>
              <a:rPr lang="ru-RU" baseline="-25000" dirty="0"/>
              <a:t>2</a:t>
            </a:r>
            <a:r>
              <a:rPr lang="ru-RU" dirty="0"/>
              <a:t>Н</a:t>
            </a:r>
            <a:r>
              <a:rPr lang="ru-RU" baseline="-25000" dirty="0"/>
              <a:t>5</a:t>
            </a:r>
            <a:r>
              <a:rPr lang="ru-RU" dirty="0"/>
              <a:t>, ацетила -С</a:t>
            </a:r>
            <a:r>
              <a:rPr lang="ru-RU" baseline="-25000" dirty="0"/>
              <a:t>2</a:t>
            </a:r>
            <a:r>
              <a:rPr lang="ru-RU" dirty="0"/>
              <a:t>Н</a:t>
            </a:r>
            <a:r>
              <a:rPr lang="ru-RU" baseline="-25000" dirty="0"/>
              <a:t>3</a:t>
            </a:r>
            <a:r>
              <a:rPr lang="ru-RU" dirty="0"/>
              <a:t>О следовали один за другим.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D8F184-D795-9DE5-6A95-E9D3CFDF2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629" y="3542982"/>
            <a:ext cx="5297714" cy="1247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87F50B6-57BE-B0FF-CC75-75DA1DE13865}"/>
                  </a:ext>
                </a:extLst>
              </p14:cNvPr>
              <p14:cNvContentPartPr/>
              <p14:nvPr/>
            </p14:nvContentPartPr>
            <p14:xfrm>
              <a:off x="4890783" y="4034720"/>
              <a:ext cx="361800" cy="36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87F50B6-57BE-B0FF-CC75-75DA1DE138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4663" y="4028600"/>
                <a:ext cx="37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15972FF9-B3CF-61D8-DD6A-0BCE9B7DBEB8}"/>
                  </a:ext>
                </a:extLst>
              </p14:cNvPr>
              <p14:cNvContentPartPr/>
              <p14:nvPr/>
            </p14:nvContentPartPr>
            <p14:xfrm>
              <a:off x="4890783" y="4629800"/>
              <a:ext cx="33264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15972FF9-B3CF-61D8-DD6A-0BCE9B7DBE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4663" y="4623680"/>
                <a:ext cx="34488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7C42F9A-A0B4-EB93-B422-ABF98B7AEF11}"/>
                  </a:ext>
                </a:extLst>
              </p14:cNvPr>
              <p14:cNvContentPartPr/>
              <p14:nvPr/>
            </p14:nvContentPartPr>
            <p14:xfrm>
              <a:off x="6589263" y="4585880"/>
              <a:ext cx="405000" cy="154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7C42F9A-A0B4-EB93-B422-ABF98B7AEF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83143" y="4579760"/>
                <a:ext cx="4172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6818E6B-433B-A480-3193-36B84626D21D}"/>
                  </a:ext>
                </a:extLst>
              </p14:cNvPr>
              <p14:cNvContentPartPr/>
              <p14:nvPr/>
            </p14:nvContentPartPr>
            <p14:xfrm>
              <a:off x="6560103" y="4049480"/>
              <a:ext cx="4341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6818E6B-433B-A480-3193-36B84626D21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3983" y="4043360"/>
                <a:ext cx="4464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AC27C68-40AA-61F7-8971-CA92FB1677FC}"/>
                  </a:ext>
                </a:extLst>
              </p14:cNvPr>
              <p14:cNvContentPartPr/>
              <p14:nvPr/>
            </p14:nvContentPartPr>
            <p14:xfrm>
              <a:off x="3744543" y="5312360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AC27C68-40AA-61F7-8971-CA92FB1677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38423" y="530624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606D35-940D-6AC4-E32B-AC7554721C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1631" y="2536887"/>
            <a:ext cx="1729246" cy="26539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76170D-326D-09BC-498B-6CA38924FE4B}"/>
              </a:ext>
            </a:extLst>
          </p:cNvPr>
          <p:cNvSpPr txBox="1"/>
          <p:nvPr/>
        </p:nvSpPr>
        <p:spPr>
          <a:xfrm>
            <a:off x="6091382" y="5222484"/>
            <a:ext cx="610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Жозеф Луи Гей-Люссак </a:t>
            </a:r>
          </a:p>
          <a:p>
            <a:pPr algn="r"/>
            <a:r>
              <a:rPr lang="ru-RU" sz="1600" dirty="0"/>
              <a:t>(6 декабря 1778 — 9 мая 1850) </a:t>
            </a:r>
            <a:br>
              <a:rPr lang="ru-RU" sz="1600" dirty="0"/>
            </a:br>
            <a:r>
              <a:rPr lang="ru-RU" sz="1600" dirty="0"/>
              <a:t>— французский химик и физик.</a:t>
            </a:r>
          </a:p>
        </p:txBody>
      </p:sp>
    </p:spTree>
    <p:extLst>
      <p:ext uri="{BB962C8B-B14F-4D97-AF65-F5344CB8AC3E}">
        <p14:creationId xmlns:p14="http://schemas.microsoft.com/office/powerpoint/2010/main" val="234306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B494E-7079-2630-DE2B-98D18E714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B3996-31B1-EDFB-B139-F15735EB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1853754"/>
            <a:ext cx="8243964" cy="4264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Ограниченность теории радикалов стала очевидна после открытия </a:t>
            </a:r>
            <a:br>
              <a:rPr lang="ru-RU" dirty="0"/>
            </a:br>
            <a:r>
              <a:rPr lang="ru-RU" dirty="0"/>
              <a:t>Ж.-Б. Дюма химических реакций, при которых легко изменялись некоторые из радикалов.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Теория радикалов сыграла положительную роль в развитии химии и обогатив теорию органической химии важным понятием:</a:t>
            </a:r>
          </a:p>
          <a:p>
            <a:pPr marL="0" indent="0">
              <a:buNone/>
            </a:pPr>
            <a:r>
              <a:rPr lang="ru-RU" b="1" i="1" dirty="0"/>
              <a:t>Радикал </a:t>
            </a:r>
            <a:r>
              <a:rPr lang="ru-RU" dirty="0"/>
              <a:t>– </a:t>
            </a:r>
            <a:r>
              <a:rPr lang="ru-RU" i="1" dirty="0"/>
              <a:t>фрагмент молекулы с одной или несколькими свободными валентностями, который в неизменном виде переходит при хим. реакция в другие молекулы.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FDA701-571B-F30A-7371-F47F2AAA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544" y="0"/>
            <a:ext cx="2496456" cy="30746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762772-CE6D-7799-5A35-AF0F47563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93" y="3161668"/>
            <a:ext cx="8242987" cy="11928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9710F32-5669-CFE6-78D1-4F602B8F54F4}"/>
                  </a:ext>
                </a:extLst>
              </p14:cNvPr>
              <p14:cNvContentPartPr/>
              <p14:nvPr/>
            </p14:nvContentPartPr>
            <p14:xfrm>
              <a:off x="2828703" y="3395360"/>
              <a:ext cx="236160" cy="4255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9710F32-5669-CFE6-78D1-4F602B8F54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2583" y="3389240"/>
                <a:ext cx="24840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0A30231A-16BD-2F1F-87BA-4505AE9585D8}"/>
                  </a:ext>
                </a:extLst>
              </p14:cNvPr>
              <p14:cNvContentPartPr/>
              <p14:nvPr/>
            </p14:nvContentPartPr>
            <p14:xfrm>
              <a:off x="2903220" y="3442020"/>
              <a:ext cx="92160" cy="13500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0A30231A-16BD-2F1F-87BA-4505AE9585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7100" y="3435900"/>
                <a:ext cx="10440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A49E557-F58E-E4C9-A379-9198EE545219}"/>
                  </a:ext>
                </a:extLst>
              </p14:cNvPr>
              <p14:cNvContentPartPr/>
              <p14:nvPr/>
            </p14:nvContentPartPr>
            <p14:xfrm>
              <a:off x="2876940" y="3355980"/>
              <a:ext cx="161280" cy="16164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A49E557-F58E-E4C9-A379-9198EE5452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0820" y="3349860"/>
                <a:ext cx="1735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91CEF886-5772-977A-CA7D-29AFA532E9E5}"/>
                  </a:ext>
                </a:extLst>
              </p14:cNvPr>
              <p14:cNvContentPartPr/>
              <p14:nvPr/>
            </p14:nvContentPartPr>
            <p14:xfrm>
              <a:off x="3533580" y="3790860"/>
              <a:ext cx="360" cy="36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91CEF886-5772-977A-CA7D-29AFA532E9E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27460" y="37847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4915F354-B37B-7F14-9327-8979B9AB3BD5}"/>
                  </a:ext>
                </a:extLst>
              </p14:cNvPr>
              <p14:cNvContentPartPr/>
              <p14:nvPr/>
            </p14:nvContentPartPr>
            <p14:xfrm>
              <a:off x="3047940" y="3657300"/>
              <a:ext cx="38880" cy="17064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4915F354-B37B-7F14-9327-8979B9AB3B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41820" y="3651180"/>
                <a:ext cx="51120" cy="18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BA3BD0C-75F8-3A4C-5562-0A38DF08AEA8}"/>
              </a:ext>
            </a:extLst>
          </p:cNvPr>
          <p:cNvGrpSpPr/>
          <p:nvPr/>
        </p:nvGrpSpPr>
        <p:grpSpPr>
          <a:xfrm>
            <a:off x="2852460" y="3323360"/>
            <a:ext cx="152283" cy="502200"/>
            <a:chOff x="2852460" y="3323360"/>
            <a:chExt cx="152283" cy="50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Рукописный ввод 6">
                  <a:extLst>
                    <a:ext uri="{FF2B5EF4-FFF2-40B4-BE49-F238E27FC236}">
                      <a16:creationId xmlns:a16="http://schemas.microsoft.com/office/drawing/2014/main" id="{D4CC90FD-40F5-73B0-19D9-5849F2F6C30B}"/>
                    </a:ext>
                  </a:extLst>
                </p14:cNvPr>
                <p14:cNvContentPartPr/>
                <p14:nvPr/>
              </p14:nvContentPartPr>
              <p14:xfrm>
                <a:off x="2975223" y="3497600"/>
                <a:ext cx="9000" cy="248400"/>
              </p14:xfrm>
            </p:contentPart>
          </mc:Choice>
          <mc:Fallback xmlns="">
            <p:pic>
              <p:nvPicPr>
                <p:cNvPr id="7" name="Рукописный ввод 6">
                  <a:extLst>
                    <a:ext uri="{FF2B5EF4-FFF2-40B4-BE49-F238E27FC236}">
                      <a16:creationId xmlns:a16="http://schemas.microsoft.com/office/drawing/2014/main" id="{D4CC90FD-40F5-73B0-19D9-5849F2F6C30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9103" y="3491480"/>
                  <a:ext cx="212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Рукописный ввод 7">
                  <a:extLst>
                    <a:ext uri="{FF2B5EF4-FFF2-40B4-BE49-F238E27FC236}">
                      <a16:creationId xmlns:a16="http://schemas.microsoft.com/office/drawing/2014/main" id="{FF82D537-E32C-B061-0E91-2B55394D425D}"/>
                    </a:ext>
                  </a:extLst>
                </p14:cNvPr>
                <p14:cNvContentPartPr/>
                <p14:nvPr/>
              </p14:nvContentPartPr>
              <p14:xfrm>
                <a:off x="2944983" y="3366920"/>
                <a:ext cx="31320" cy="358200"/>
              </p14:xfrm>
            </p:contentPart>
          </mc:Choice>
          <mc:Fallback xmlns="">
            <p:pic>
              <p:nvPicPr>
                <p:cNvPr id="8" name="Рукописный ввод 7">
                  <a:extLst>
                    <a:ext uri="{FF2B5EF4-FFF2-40B4-BE49-F238E27FC236}">
                      <a16:creationId xmlns:a16="http://schemas.microsoft.com/office/drawing/2014/main" id="{FF82D537-E32C-B061-0E91-2B55394D425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38863" y="3360800"/>
                  <a:ext cx="4356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Рукописный ввод 10">
                  <a:extLst>
                    <a:ext uri="{FF2B5EF4-FFF2-40B4-BE49-F238E27FC236}">
                      <a16:creationId xmlns:a16="http://schemas.microsoft.com/office/drawing/2014/main" id="{1FDC4C74-B9DC-7308-9011-7E4C1CF8B8C2}"/>
                    </a:ext>
                  </a:extLst>
                </p14:cNvPr>
                <p14:cNvContentPartPr/>
                <p14:nvPr/>
              </p14:nvContentPartPr>
              <p14:xfrm>
                <a:off x="2911863" y="3323360"/>
                <a:ext cx="92880" cy="230400"/>
              </p14:xfrm>
            </p:contentPart>
          </mc:Choice>
          <mc:Fallback xmlns="">
            <p:pic>
              <p:nvPicPr>
                <p:cNvPr id="11" name="Рукописный ввод 10">
                  <a:extLst>
                    <a:ext uri="{FF2B5EF4-FFF2-40B4-BE49-F238E27FC236}">
                      <a16:creationId xmlns:a16="http://schemas.microsoft.com/office/drawing/2014/main" id="{1FDC4C74-B9DC-7308-9011-7E4C1CF8B8C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05743" y="3317240"/>
                  <a:ext cx="1051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C7AAC594-A8C4-526E-9D5B-58700F803479}"/>
                    </a:ext>
                  </a:extLst>
                </p14:cNvPr>
                <p14:cNvContentPartPr/>
                <p14:nvPr/>
              </p14:nvContentPartPr>
              <p14:xfrm>
                <a:off x="2932023" y="3412280"/>
                <a:ext cx="360" cy="180000"/>
              </p14:xfrm>
            </p:contentPart>
          </mc:Choice>
          <mc:Fallback xmlns=""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C7AAC594-A8C4-526E-9D5B-58700F8034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25903" y="3406160"/>
                  <a:ext cx="126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22441A57-C745-1D83-3ECA-439964C7E8BB}"/>
                    </a:ext>
                  </a:extLst>
                </p14:cNvPr>
                <p14:cNvContentPartPr/>
                <p14:nvPr/>
              </p14:nvContentPartPr>
              <p14:xfrm>
                <a:off x="2932023" y="3396080"/>
                <a:ext cx="59040" cy="42948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22441A57-C745-1D83-3ECA-439964C7E8B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25903" y="3389960"/>
                  <a:ext cx="7128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F797065E-1D6F-C470-1CFF-CEAC643818ED}"/>
                    </a:ext>
                  </a:extLst>
                </p14:cNvPr>
                <p14:cNvContentPartPr/>
                <p14:nvPr/>
              </p14:nvContentPartPr>
              <p14:xfrm>
                <a:off x="2961903" y="3522800"/>
                <a:ext cx="28080" cy="159480"/>
              </p14:xfrm>
            </p:contentPart>
          </mc:Choice>
          <mc:Fallback xmlns=""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F797065E-1D6F-C470-1CFF-CEAC643818E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55783" y="3516680"/>
                  <a:ext cx="403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DFAE9AD2-F16E-3E86-5D7B-8D557B67FB48}"/>
                    </a:ext>
                  </a:extLst>
                </p14:cNvPr>
                <p14:cNvContentPartPr/>
                <p14:nvPr/>
              </p14:nvContentPartPr>
              <p14:xfrm>
                <a:off x="2852460" y="3407460"/>
                <a:ext cx="139320" cy="35064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DFAE9AD2-F16E-3E86-5D7B-8D557B67FB4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46340" y="3401340"/>
                  <a:ext cx="151560" cy="36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A691BC19-A035-208F-57C4-6AADC5036CE4}"/>
                  </a:ext>
                </a:extLst>
              </p14:cNvPr>
              <p14:cNvContentPartPr/>
              <p14:nvPr/>
            </p14:nvContentPartPr>
            <p14:xfrm>
              <a:off x="5286420" y="4495740"/>
              <a:ext cx="360" cy="36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A691BC19-A035-208F-57C4-6AADC5036CE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80300" y="44896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A17BB6A0-B14F-C77B-8A4C-6C6595A9BE8F}"/>
                  </a:ext>
                </a:extLst>
              </p14:cNvPr>
              <p14:cNvContentPartPr/>
              <p14:nvPr/>
            </p14:nvContentPartPr>
            <p14:xfrm>
              <a:off x="2923380" y="3570540"/>
              <a:ext cx="133200" cy="21240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A17BB6A0-B14F-C77B-8A4C-6C6595A9BE8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17260" y="3564420"/>
                <a:ext cx="145440" cy="22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03B3F9C-EE65-B3EE-96BA-E80E4A162733}"/>
              </a:ext>
            </a:extLst>
          </p:cNvPr>
          <p:cNvGrpSpPr/>
          <p:nvPr/>
        </p:nvGrpSpPr>
        <p:grpSpPr>
          <a:xfrm>
            <a:off x="2028060" y="3485940"/>
            <a:ext cx="314640" cy="285120"/>
            <a:chOff x="2028060" y="3485940"/>
            <a:chExt cx="314640" cy="28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Рукописный ввод 30">
                  <a:extLst>
                    <a:ext uri="{FF2B5EF4-FFF2-40B4-BE49-F238E27FC236}">
                      <a16:creationId xmlns:a16="http://schemas.microsoft.com/office/drawing/2014/main" id="{6DD99E11-4B79-761D-DCF1-F651F985F2CD}"/>
                    </a:ext>
                  </a:extLst>
                </p14:cNvPr>
                <p14:cNvContentPartPr/>
                <p14:nvPr/>
              </p14:nvContentPartPr>
              <p14:xfrm>
                <a:off x="2028060" y="3485940"/>
                <a:ext cx="22320" cy="285120"/>
              </p14:xfrm>
            </p:contentPart>
          </mc:Choice>
          <mc:Fallback xmlns="">
            <p:pic>
              <p:nvPicPr>
                <p:cNvPr id="31" name="Рукописный ввод 30">
                  <a:extLst>
                    <a:ext uri="{FF2B5EF4-FFF2-40B4-BE49-F238E27FC236}">
                      <a16:creationId xmlns:a16="http://schemas.microsoft.com/office/drawing/2014/main" id="{6DD99E11-4B79-761D-DCF1-F651F985F2C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021940" y="3479820"/>
                  <a:ext cx="345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2" name="Рукописный ввод 31">
                  <a:extLst>
                    <a:ext uri="{FF2B5EF4-FFF2-40B4-BE49-F238E27FC236}">
                      <a16:creationId xmlns:a16="http://schemas.microsoft.com/office/drawing/2014/main" id="{AD05FF6E-D3C4-CDDC-4E06-364454E852C8}"/>
                    </a:ext>
                  </a:extLst>
                </p14:cNvPr>
                <p14:cNvContentPartPr/>
                <p14:nvPr/>
              </p14:nvContentPartPr>
              <p14:xfrm>
                <a:off x="2057220" y="3599340"/>
                <a:ext cx="122760" cy="20160"/>
              </p14:xfrm>
            </p:contentPart>
          </mc:Choice>
          <mc:Fallback xmlns="">
            <p:pic>
              <p:nvPicPr>
                <p:cNvPr id="32" name="Рукописный ввод 31">
                  <a:extLst>
                    <a:ext uri="{FF2B5EF4-FFF2-40B4-BE49-F238E27FC236}">
                      <a16:creationId xmlns:a16="http://schemas.microsoft.com/office/drawing/2014/main" id="{AD05FF6E-D3C4-CDDC-4E06-364454E852C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51100" y="3593220"/>
                  <a:ext cx="1350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Рукописный ввод 32">
                  <a:extLst>
                    <a:ext uri="{FF2B5EF4-FFF2-40B4-BE49-F238E27FC236}">
                      <a16:creationId xmlns:a16="http://schemas.microsoft.com/office/drawing/2014/main" id="{6799C748-21B1-7B3E-0E08-6B1EE8C3FAC2}"/>
                    </a:ext>
                  </a:extLst>
                </p14:cNvPr>
                <p14:cNvContentPartPr/>
                <p14:nvPr/>
              </p14:nvContentPartPr>
              <p14:xfrm>
                <a:off x="2161620" y="3485940"/>
                <a:ext cx="19440" cy="284760"/>
              </p14:xfrm>
            </p:contentPart>
          </mc:Choice>
          <mc:Fallback xmlns="">
            <p:pic>
              <p:nvPicPr>
                <p:cNvPr id="33" name="Рукописный ввод 32">
                  <a:extLst>
                    <a:ext uri="{FF2B5EF4-FFF2-40B4-BE49-F238E27FC236}">
                      <a16:creationId xmlns:a16="http://schemas.microsoft.com/office/drawing/2014/main" id="{6799C748-21B1-7B3E-0E08-6B1EE8C3FAC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55500" y="3479820"/>
                  <a:ext cx="316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Рукописный ввод 33">
                  <a:extLst>
                    <a:ext uri="{FF2B5EF4-FFF2-40B4-BE49-F238E27FC236}">
                      <a16:creationId xmlns:a16="http://schemas.microsoft.com/office/drawing/2014/main" id="{D9E79296-9530-1F3A-39C9-9042A878DDCA}"/>
                    </a:ext>
                  </a:extLst>
                </p14:cNvPr>
                <p14:cNvContentPartPr/>
                <p14:nvPr/>
              </p14:nvContentPartPr>
              <p14:xfrm>
                <a:off x="2209860" y="3580620"/>
                <a:ext cx="132840" cy="38880"/>
              </p14:xfrm>
            </p:contentPart>
          </mc:Choice>
          <mc:Fallback xmlns="">
            <p:pic>
              <p:nvPicPr>
                <p:cNvPr id="34" name="Рукописный ввод 33">
                  <a:extLst>
                    <a:ext uri="{FF2B5EF4-FFF2-40B4-BE49-F238E27FC236}">
                      <a16:creationId xmlns:a16="http://schemas.microsoft.com/office/drawing/2014/main" id="{D9E79296-9530-1F3A-39C9-9042A878DDC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203740" y="3574500"/>
                  <a:ext cx="145080" cy="5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640F3549-34C6-09ED-F6FC-88836FCB54A7}"/>
                  </a:ext>
                </a:extLst>
              </p14:cNvPr>
              <p14:cNvContentPartPr/>
              <p14:nvPr/>
            </p14:nvContentPartPr>
            <p14:xfrm>
              <a:off x="3714660" y="4133580"/>
              <a:ext cx="360" cy="360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640F3549-34C6-09ED-F6FC-88836FCB54A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08540" y="41274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BE6ADED1-8361-B402-EF02-4BC71050774C}"/>
                  </a:ext>
                </a:extLst>
              </p14:cNvPr>
              <p14:cNvContentPartPr/>
              <p14:nvPr/>
            </p14:nvContentPartPr>
            <p14:xfrm>
              <a:off x="1979820" y="3742980"/>
              <a:ext cx="232200" cy="14544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BE6ADED1-8361-B402-EF02-4BC71050774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73700" y="3736860"/>
                <a:ext cx="2444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55FF5F94-345A-ACB6-233E-4BEE24ECEB5A}"/>
                  </a:ext>
                </a:extLst>
              </p14:cNvPr>
              <p14:cNvContentPartPr/>
              <p14:nvPr/>
            </p14:nvContentPartPr>
            <p14:xfrm>
              <a:off x="7286580" y="3724980"/>
              <a:ext cx="325080" cy="14328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55FF5F94-345A-ACB6-233E-4BEE24ECEB5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80460" y="3718860"/>
                <a:ext cx="337320" cy="15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832EB827-AA07-1F9A-A0D1-8D59081C25FC}"/>
              </a:ext>
            </a:extLst>
          </p:cNvPr>
          <p:cNvGrpSpPr/>
          <p:nvPr/>
        </p:nvGrpSpPr>
        <p:grpSpPr>
          <a:xfrm>
            <a:off x="2251259" y="2957930"/>
            <a:ext cx="765360" cy="384120"/>
            <a:chOff x="2248020" y="3114420"/>
            <a:chExt cx="76536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Рукописный ввод 39">
                  <a:extLst>
                    <a:ext uri="{FF2B5EF4-FFF2-40B4-BE49-F238E27FC236}">
                      <a16:creationId xmlns:a16="http://schemas.microsoft.com/office/drawing/2014/main" id="{F75CCC8B-FBED-9402-6AAE-FEAF0F1808F1}"/>
                    </a:ext>
                  </a:extLst>
                </p14:cNvPr>
                <p14:cNvContentPartPr/>
                <p14:nvPr/>
              </p14:nvContentPartPr>
              <p14:xfrm>
                <a:off x="2248020" y="3266700"/>
                <a:ext cx="160920" cy="360"/>
              </p14:xfrm>
            </p:contentPart>
          </mc:Choice>
          <mc:Fallback xmlns="">
            <p:pic>
              <p:nvPicPr>
                <p:cNvPr id="40" name="Рукописный ввод 39">
                  <a:extLst>
                    <a:ext uri="{FF2B5EF4-FFF2-40B4-BE49-F238E27FC236}">
                      <a16:creationId xmlns:a16="http://schemas.microsoft.com/office/drawing/2014/main" id="{F75CCC8B-FBED-9402-6AAE-FEAF0F1808F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41900" y="3260580"/>
                  <a:ext cx="17316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Рукописный ввод 40">
                  <a:extLst>
                    <a:ext uri="{FF2B5EF4-FFF2-40B4-BE49-F238E27FC236}">
                      <a16:creationId xmlns:a16="http://schemas.microsoft.com/office/drawing/2014/main" id="{A16B88D9-80B2-6835-D376-83698C350A1F}"/>
                    </a:ext>
                  </a:extLst>
                </p14:cNvPr>
                <p14:cNvContentPartPr/>
                <p14:nvPr/>
              </p14:nvContentPartPr>
              <p14:xfrm>
                <a:off x="2474820" y="3132060"/>
                <a:ext cx="120960" cy="242280"/>
              </p14:xfrm>
            </p:contentPart>
          </mc:Choice>
          <mc:Fallback xmlns="">
            <p:pic>
              <p:nvPicPr>
                <p:cNvPr id="41" name="Рукописный ввод 40">
                  <a:extLst>
                    <a:ext uri="{FF2B5EF4-FFF2-40B4-BE49-F238E27FC236}">
                      <a16:creationId xmlns:a16="http://schemas.microsoft.com/office/drawing/2014/main" id="{A16B88D9-80B2-6835-D376-83698C350A1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68700" y="3125940"/>
                  <a:ext cx="1332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Рукописный ввод 41">
                  <a:extLst>
                    <a:ext uri="{FF2B5EF4-FFF2-40B4-BE49-F238E27FC236}">
                      <a16:creationId xmlns:a16="http://schemas.microsoft.com/office/drawing/2014/main" id="{ADA01D0F-1958-9B89-8934-61ADC491E131}"/>
                    </a:ext>
                  </a:extLst>
                </p14:cNvPr>
                <p14:cNvContentPartPr/>
                <p14:nvPr/>
              </p14:nvContentPartPr>
              <p14:xfrm>
                <a:off x="2657340" y="3124140"/>
                <a:ext cx="32760" cy="290880"/>
              </p14:xfrm>
            </p:contentPart>
          </mc:Choice>
          <mc:Fallback xmlns="">
            <p:pic>
              <p:nvPicPr>
                <p:cNvPr id="42" name="Рукописный ввод 41">
                  <a:extLst>
                    <a:ext uri="{FF2B5EF4-FFF2-40B4-BE49-F238E27FC236}">
                      <a16:creationId xmlns:a16="http://schemas.microsoft.com/office/drawing/2014/main" id="{ADA01D0F-1958-9B89-8934-61ADC491E13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51220" y="3118020"/>
                  <a:ext cx="450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Рукописный ввод 42">
                  <a:extLst>
                    <a:ext uri="{FF2B5EF4-FFF2-40B4-BE49-F238E27FC236}">
                      <a16:creationId xmlns:a16="http://schemas.microsoft.com/office/drawing/2014/main" id="{C843252C-83B8-A411-1A9C-61A0B40A7D86}"/>
                    </a:ext>
                  </a:extLst>
                </p14:cNvPr>
                <p14:cNvContentPartPr/>
                <p14:nvPr/>
              </p14:nvContentPartPr>
              <p14:xfrm>
                <a:off x="2695500" y="3218460"/>
                <a:ext cx="113400" cy="48600"/>
              </p14:xfrm>
            </p:contentPart>
          </mc:Choice>
          <mc:Fallback xmlns="">
            <p:pic>
              <p:nvPicPr>
                <p:cNvPr id="43" name="Рукописный ввод 42">
                  <a:extLst>
                    <a:ext uri="{FF2B5EF4-FFF2-40B4-BE49-F238E27FC236}">
                      <a16:creationId xmlns:a16="http://schemas.microsoft.com/office/drawing/2014/main" id="{C843252C-83B8-A411-1A9C-61A0B40A7D8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89380" y="3212340"/>
                  <a:ext cx="1256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Рукописный ввод 43">
                  <a:extLst>
                    <a:ext uri="{FF2B5EF4-FFF2-40B4-BE49-F238E27FC236}">
                      <a16:creationId xmlns:a16="http://schemas.microsoft.com/office/drawing/2014/main" id="{42A619C0-2AF3-1B02-BFD8-947074AAAF88}"/>
                    </a:ext>
                  </a:extLst>
                </p14:cNvPr>
                <p14:cNvContentPartPr/>
                <p14:nvPr/>
              </p14:nvContentPartPr>
              <p14:xfrm>
                <a:off x="2800260" y="3114420"/>
                <a:ext cx="360" cy="266040"/>
              </p14:xfrm>
            </p:contentPart>
          </mc:Choice>
          <mc:Fallback xmlns="">
            <p:pic>
              <p:nvPicPr>
                <p:cNvPr id="44" name="Рукописный ввод 43">
                  <a:extLst>
                    <a:ext uri="{FF2B5EF4-FFF2-40B4-BE49-F238E27FC236}">
                      <a16:creationId xmlns:a16="http://schemas.microsoft.com/office/drawing/2014/main" id="{42A619C0-2AF3-1B02-BFD8-947074AAAF8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794140" y="3108300"/>
                  <a:ext cx="126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4F748C63-B171-35FD-6C3D-A43DFFD57EE5}"/>
                    </a:ext>
                  </a:extLst>
                </p14:cNvPr>
                <p14:cNvContentPartPr/>
                <p14:nvPr/>
              </p14:nvContentPartPr>
              <p14:xfrm>
                <a:off x="2857500" y="3284340"/>
                <a:ext cx="155880" cy="214200"/>
              </p14:xfrm>
            </p:contentPart>
          </mc:Choice>
          <mc:Fallback xmlns="">
            <p:pic>
              <p:nvPicPr>
                <p:cNvPr id="45" name="Рукописный ввод 44">
                  <a:extLst>
                    <a:ext uri="{FF2B5EF4-FFF2-40B4-BE49-F238E27FC236}">
                      <a16:creationId xmlns:a16="http://schemas.microsoft.com/office/drawing/2014/main" id="{4F748C63-B171-35FD-6C3D-A43DFFD57EE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851380" y="3278220"/>
                  <a:ext cx="16812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C674C11-25CF-808E-8C02-9A4F886A2A75}"/>
              </a:ext>
            </a:extLst>
          </p:cNvPr>
          <p:cNvGrpSpPr/>
          <p:nvPr/>
        </p:nvGrpSpPr>
        <p:grpSpPr>
          <a:xfrm>
            <a:off x="6672060" y="2856590"/>
            <a:ext cx="751680" cy="378360"/>
            <a:chOff x="6667380" y="2946300"/>
            <a:chExt cx="751680" cy="37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8" name="Рукописный ввод 47">
                  <a:extLst>
                    <a:ext uri="{FF2B5EF4-FFF2-40B4-BE49-F238E27FC236}">
                      <a16:creationId xmlns:a16="http://schemas.microsoft.com/office/drawing/2014/main" id="{7D9A2C7F-6C4A-E765-AD3B-519B7C3153A9}"/>
                    </a:ext>
                  </a:extLst>
                </p14:cNvPr>
                <p14:cNvContentPartPr/>
                <p14:nvPr/>
              </p14:nvContentPartPr>
              <p14:xfrm>
                <a:off x="6667380" y="3030540"/>
                <a:ext cx="140040" cy="201240"/>
              </p14:xfrm>
            </p:contentPart>
          </mc:Choice>
          <mc:Fallback xmlns="">
            <p:pic>
              <p:nvPicPr>
                <p:cNvPr id="48" name="Рукописный ввод 47">
                  <a:extLst>
                    <a:ext uri="{FF2B5EF4-FFF2-40B4-BE49-F238E27FC236}">
                      <a16:creationId xmlns:a16="http://schemas.microsoft.com/office/drawing/2014/main" id="{7D9A2C7F-6C4A-E765-AD3B-519B7C3153A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61260" y="3024420"/>
                  <a:ext cx="1522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9" name="Рукописный ввод 48">
                  <a:extLst>
                    <a:ext uri="{FF2B5EF4-FFF2-40B4-BE49-F238E27FC236}">
                      <a16:creationId xmlns:a16="http://schemas.microsoft.com/office/drawing/2014/main" id="{8D10FCA7-A1D7-DE28-1A1A-9B0269398AF6}"/>
                    </a:ext>
                  </a:extLst>
                </p14:cNvPr>
                <p14:cNvContentPartPr/>
                <p14:nvPr/>
              </p14:nvContentPartPr>
              <p14:xfrm>
                <a:off x="6810300" y="3009660"/>
                <a:ext cx="360" cy="237600"/>
              </p14:xfrm>
            </p:contentPart>
          </mc:Choice>
          <mc:Fallback xmlns="">
            <p:pic>
              <p:nvPicPr>
                <p:cNvPr id="49" name="Рукописный ввод 48">
                  <a:extLst>
                    <a:ext uri="{FF2B5EF4-FFF2-40B4-BE49-F238E27FC236}">
                      <a16:creationId xmlns:a16="http://schemas.microsoft.com/office/drawing/2014/main" id="{8D10FCA7-A1D7-DE28-1A1A-9B0269398A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804180" y="3003540"/>
                  <a:ext cx="12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0" name="Рукописный ввод 49">
                  <a:extLst>
                    <a:ext uri="{FF2B5EF4-FFF2-40B4-BE49-F238E27FC236}">
                      <a16:creationId xmlns:a16="http://schemas.microsoft.com/office/drawing/2014/main" id="{0D490FE8-694E-52CD-5AB3-1C3A32D39806}"/>
                    </a:ext>
                  </a:extLst>
                </p14:cNvPr>
                <p14:cNvContentPartPr/>
                <p14:nvPr/>
              </p14:nvContentPartPr>
              <p14:xfrm>
                <a:off x="6810300" y="3171660"/>
                <a:ext cx="65160" cy="360"/>
              </p14:xfrm>
            </p:contentPart>
          </mc:Choice>
          <mc:Fallback xmlns="">
            <p:pic>
              <p:nvPicPr>
                <p:cNvPr id="50" name="Рукописный ввод 49">
                  <a:extLst>
                    <a:ext uri="{FF2B5EF4-FFF2-40B4-BE49-F238E27FC236}">
                      <a16:creationId xmlns:a16="http://schemas.microsoft.com/office/drawing/2014/main" id="{0D490FE8-694E-52CD-5AB3-1C3A32D3980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804180" y="3165540"/>
                  <a:ext cx="774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1" name="Рукописный ввод 50">
                  <a:extLst>
                    <a:ext uri="{FF2B5EF4-FFF2-40B4-BE49-F238E27FC236}">
                      <a16:creationId xmlns:a16="http://schemas.microsoft.com/office/drawing/2014/main" id="{C25C34BC-6D41-7B24-25C1-F85BE203DBF9}"/>
                    </a:ext>
                  </a:extLst>
                </p14:cNvPr>
                <p14:cNvContentPartPr/>
                <p14:nvPr/>
              </p14:nvContentPartPr>
              <p14:xfrm>
                <a:off x="6895620" y="3000300"/>
                <a:ext cx="29880" cy="246960"/>
              </p14:xfrm>
            </p:contentPart>
          </mc:Choice>
          <mc:Fallback xmlns="">
            <p:pic>
              <p:nvPicPr>
                <p:cNvPr id="51" name="Рукописный ввод 50">
                  <a:extLst>
                    <a:ext uri="{FF2B5EF4-FFF2-40B4-BE49-F238E27FC236}">
                      <a16:creationId xmlns:a16="http://schemas.microsoft.com/office/drawing/2014/main" id="{C25C34BC-6D41-7B24-25C1-F85BE203DBF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89500" y="2994180"/>
                  <a:ext cx="421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3" name="Рукописный ввод 52">
                  <a:extLst>
                    <a:ext uri="{FF2B5EF4-FFF2-40B4-BE49-F238E27FC236}">
                      <a16:creationId xmlns:a16="http://schemas.microsoft.com/office/drawing/2014/main" id="{718BDF71-5116-93E7-87ED-077118851FBC}"/>
                    </a:ext>
                  </a:extLst>
                </p14:cNvPr>
                <p14:cNvContentPartPr/>
                <p14:nvPr/>
              </p14:nvContentPartPr>
              <p14:xfrm>
                <a:off x="7000740" y="3155460"/>
                <a:ext cx="167760" cy="169200"/>
              </p14:xfrm>
            </p:contentPart>
          </mc:Choice>
          <mc:Fallback xmlns="">
            <p:pic>
              <p:nvPicPr>
                <p:cNvPr id="53" name="Рукописный ввод 52">
                  <a:extLst>
                    <a:ext uri="{FF2B5EF4-FFF2-40B4-BE49-F238E27FC236}">
                      <a16:creationId xmlns:a16="http://schemas.microsoft.com/office/drawing/2014/main" id="{718BDF71-5116-93E7-87ED-077118851FB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94620" y="3149340"/>
                  <a:ext cx="1800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Рукописный ввод 54">
                  <a:extLst>
                    <a:ext uri="{FF2B5EF4-FFF2-40B4-BE49-F238E27FC236}">
                      <a16:creationId xmlns:a16="http://schemas.microsoft.com/office/drawing/2014/main" id="{972610ED-E64A-CE7A-084E-97078ECD994E}"/>
                    </a:ext>
                  </a:extLst>
                </p14:cNvPr>
                <p14:cNvContentPartPr/>
                <p14:nvPr/>
              </p14:nvContentPartPr>
              <p14:xfrm>
                <a:off x="7038900" y="3066900"/>
                <a:ext cx="132840" cy="6120"/>
              </p14:xfrm>
            </p:contentPart>
          </mc:Choice>
          <mc:Fallback xmlns="">
            <p:pic>
              <p:nvPicPr>
                <p:cNvPr id="55" name="Рукописный ввод 54">
                  <a:extLst>
                    <a:ext uri="{FF2B5EF4-FFF2-40B4-BE49-F238E27FC236}">
                      <a16:creationId xmlns:a16="http://schemas.microsoft.com/office/drawing/2014/main" id="{972610ED-E64A-CE7A-084E-97078ECD994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32780" y="3060780"/>
                  <a:ext cx="14508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8" name="Рукописный ввод 57">
                  <a:extLst>
                    <a:ext uri="{FF2B5EF4-FFF2-40B4-BE49-F238E27FC236}">
                      <a16:creationId xmlns:a16="http://schemas.microsoft.com/office/drawing/2014/main" id="{47612757-79AC-9162-3457-EE71443C84E5}"/>
                    </a:ext>
                  </a:extLst>
                </p14:cNvPr>
                <p14:cNvContentPartPr/>
                <p14:nvPr/>
              </p14:nvContentPartPr>
              <p14:xfrm>
                <a:off x="7190460" y="2946300"/>
                <a:ext cx="228600" cy="254160"/>
              </p14:xfrm>
            </p:contentPart>
          </mc:Choice>
          <mc:Fallback xmlns="">
            <p:pic>
              <p:nvPicPr>
                <p:cNvPr id="58" name="Рукописный ввод 57">
                  <a:extLst>
                    <a:ext uri="{FF2B5EF4-FFF2-40B4-BE49-F238E27FC236}">
                      <a16:creationId xmlns:a16="http://schemas.microsoft.com/office/drawing/2014/main" id="{47612757-79AC-9162-3457-EE71443C84E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4340" y="2940180"/>
                  <a:ext cx="240840" cy="26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3A0E336D-E2E2-FB82-591F-DC4F5D6D9D31}"/>
                  </a:ext>
                </a:extLst>
              </p14:cNvPr>
              <p14:cNvContentPartPr/>
              <p14:nvPr/>
            </p14:nvContentPartPr>
            <p14:xfrm>
              <a:off x="6467580" y="3114420"/>
              <a:ext cx="145800" cy="15840"/>
            </p14:xfrm>
          </p:contentPart>
        </mc:Choice>
        <mc:Fallback xmlns=""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3A0E336D-E2E2-FB82-591F-DC4F5D6D9D3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461460" y="3108300"/>
                <a:ext cx="158040" cy="2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6181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B13AA-CDB7-E1A3-03CB-B3F77013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Первые теоретические воззрения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C57596-C529-9AEF-E4B0-1FC60FC1C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329136"/>
            <a:ext cx="7536817" cy="3450613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/>
              <a:t>Теория типов</a:t>
            </a:r>
          </a:p>
          <a:p>
            <a:pPr marL="0" indent="0">
              <a:buNone/>
            </a:pPr>
            <a:r>
              <a:rPr lang="ru-RU" dirty="0"/>
              <a:t>Согласно теории типов, реакции орг. соединений обнаруживают сходство с реакциями простейших </a:t>
            </a:r>
            <a:r>
              <a:rPr lang="ru-RU" dirty="0" err="1"/>
              <a:t>неорг</a:t>
            </a:r>
            <a:r>
              <a:rPr lang="ru-RU" dirty="0"/>
              <a:t>. соединений, поэтому предлагалось рассматривать первые как производные вторых.</a:t>
            </a:r>
          </a:p>
          <a:p>
            <a:pPr marL="0" indent="0">
              <a:buNone/>
            </a:pPr>
            <a:r>
              <a:rPr lang="ru-RU" dirty="0"/>
              <a:t>Ш. Жерар предложил типы воды, хлористого водорода, аммиака.</a:t>
            </a:r>
          </a:p>
          <a:p>
            <a:pPr marL="0" indent="0">
              <a:buNone/>
            </a:pPr>
            <a:r>
              <a:rPr lang="ru-RU" dirty="0"/>
              <a:t>Однако более сложные орг. в-</a:t>
            </a:r>
            <a:r>
              <a:rPr lang="ru-RU" dirty="0" err="1"/>
              <a:t>ва</a:t>
            </a:r>
            <a:r>
              <a:rPr lang="ru-RU" dirty="0"/>
              <a:t> описать с помощью теории типов.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DBD2A0-1261-64E2-26B5-5E303812F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686" y="4158369"/>
            <a:ext cx="6392167" cy="2457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E197A-AEC3-528B-67CC-4506140E7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819" y="120316"/>
            <a:ext cx="2615203" cy="3883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BE1B0-36C8-329D-4B3F-2CC6F1BD4A65}"/>
              </a:ext>
            </a:extLst>
          </p:cNvPr>
          <p:cNvSpPr txBox="1"/>
          <p:nvPr/>
        </p:nvSpPr>
        <p:spPr>
          <a:xfrm>
            <a:off x="8431129" y="4219417"/>
            <a:ext cx="37608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Шарль Фредерик Жерар </a:t>
            </a:r>
          </a:p>
          <a:p>
            <a:pPr algn="r"/>
            <a:r>
              <a:rPr lang="ru-RU" sz="1600" dirty="0"/>
              <a:t>( 21 августа 1816 — 19 августа 1956) </a:t>
            </a:r>
          </a:p>
          <a:p>
            <a:pPr algn="r"/>
            <a:r>
              <a:rPr lang="ru-RU" sz="1600" dirty="0"/>
              <a:t>французский химик, </a:t>
            </a:r>
            <a:br>
              <a:rPr lang="ru-RU" sz="1600" dirty="0"/>
            </a:br>
            <a:r>
              <a:rPr lang="ru-RU" sz="1600" dirty="0"/>
              <a:t>член Лондонского химического общества </a:t>
            </a:r>
            <a:br>
              <a:rPr lang="ru-RU" sz="1600" dirty="0"/>
            </a:br>
            <a:r>
              <a:rPr lang="ru-RU" sz="1600" dirty="0"/>
              <a:t>и член-корреспондент Парижской АН.</a:t>
            </a:r>
          </a:p>
        </p:txBody>
      </p:sp>
    </p:spTree>
    <p:extLst>
      <p:ext uri="{BB962C8B-B14F-4D97-AF65-F5344CB8AC3E}">
        <p14:creationId xmlns:p14="http://schemas.microsoft.com/office/powerpoint/2010/main" val="203583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D07C2-5839-10E2-1158-A70662DA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химического строения </a:t>
            </a:r>
            <a:r>
              <a:rPr lang="ru-RU" dirty="0" err="1"/>
              <a:t>а.м</a:t>
            </a:r>
            <a:r>
              <a:rPr lang="ru-RU" dirty="0"/>
              <a:t>. </a:t>
            </a:r>
            <a:r>
              <a:rPr lang="ru-RU" dirty="0" err="1"/>
              <a:t>бутлерова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9F6DD7-A415-E3DF-F961-D8E428DCC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439" y="1853754"/>
            <a:ext cx="8480096" cy="345061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Примечательно высказывание лауреата Нобелевской премии, крупнейшего химика ХХ ВЕКА Лайнуса Полинга: </a:t>
            </a:r>
          </a:p>
          <a:p>
            <a:pPr marL="0" indent="0" algn="r">
              <a:buNone/>
            </a:pPr>
            <a:r>
              <a:rPr lang="ru-RU" i="1" dirty="0"/>
              <a:t>«Среди великих химиков мира я хотел бы назвать также Бутлерова, установившего, что каждое вещество состоит из молекул, имеющих различную структуру, которая определяет качество вещества.»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9F8D16-A37C-986E-939A-F6F9F1FCC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5" y="1329136"/>
            <a:ext cx="3001432" cy="2454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EE0194-C4AF-7DE2-1B22-7E443A98C188}"/>
              </a:ext>
            </a:extLst>
          </p:cNvPr>
          <p:cNvSpPr txBox="1"/>
          <p:nvPr/>
        </p:nvSpPr>
        <p:spPr>
          <a:xfrm>
            <a:off x="147190" y="3980928"/>
            <a:ext cx="6106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Лайнус Карл Полинг </a:t>
            </a:r>
            <a:br>
              <a:rPr lang="ru-RU" sz="1600" dirty="0"/>
            </a:br>
            <a:r>
              <a:rPr lang="ru-RU" sz="1600" dirty="0"/>
              <a:t>(28 февраля 1901 года —18 августа 1994) американский химик, кристаллограф, лауреат двух Нобелевских премий: по химии и премии мира, а также Международной Ленинской премии «За укрепление мира между народами».</a:t>
            </a:r>
          </a:p>
        </p:txBody>
      </p:sp>
    </p:spTree>
    <p:extLst>
      <p:ext uri="{BB962C8B-B14F-4D97-AF65-F5344CB8AC3E}">
        <p14:creationId xmlns:p14="http://schemas.microsoft.com/office/powerpoint/2010/main" val="206680902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346</TotalTime>
  <Words>1343</Words>
  <Application>Microsoft Office PowerPoint</Application>
  <PresentationFormat>Широкоэкранный</PresentationFormat>
  <Paragraphs>67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Gill Sans MT</vt:lpstr>
      <vt:lpstr>Галерея</vt:lpstr>
      <vt:lpstr>Введение в органическую химию</vt:lpstr>
      <vt:lpstr>А. м. ким 1996 год</vt:lpstr>
      <vt:lpstr>Предмет органической химии</vt:lpstr>
      <vt:lpstr>Краткий исторический обзор</vt:lpstr>
      <vt:lpstr>Презентация PowerPoint</vt:lpstr>
      <vt:lpstr>Первые теоретические воззрения</vt:lpstr>
      <vt:lpstr>Презентация PowerPoint</vt:lpstr>
      <vt:lpstr>Первые теоретические воззрения</vt:lpstr>
      <vt:lpstr>Теория химического строения а.м. бутлерова</vt:lpstr>
      <vt:lpstr>Теория химического строения а.м. бутлерова</vt:lpstr>
      <vt:lpstr>Презентация PowerPoint</vt:lpstr>
      <vt:lpstr>Презентация PowerPoint</vt:lpstr>
      <vt:lpstr>Презентация PowerPoint</vt:lpstr>
      <vt:lpstr>Понятие гибридизации</vt:lpstr>
      <vt:lpstr>Презентация PowerPoint</vt:lpstr>
      <vt:lpstr>sp3 – Гибридизация</vt:lpstr>
      <vt:lpstr>Презентация PowerPoint</vt:lpstr>
      <vt:lpstr>sp2 – Гибридизация </vt:lpstr>
      <vt:lpstr>Презентация PowerPoint</vt:lpstr>
      <vt:lpstr>sp – Гибридизация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3</cp:revision>
  <dcterms:created xsi:type="dcterms:W3CDTF">2025-08-12T08:01:05Z</dcterms:created>
  <dcterms:modified xsi:type="dcterms:W3CDTF">2025-09-02T19:47:57Z</dcterms:modified>
</cp:coreProperties>
</file>